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notesSlides/notesSlide11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90" r:id="rId5"/>
    <p:sldId id="1917" r:id="rId6"/>
    <p:sldId id="1921" r:id="rId7"/>
    <p:sldId id="377" r:id="rId8"/>
    <p:sldId id="1919" r:id="rId9"/>
    <p:sldId id="411" r:id="rId10"/>
    <p:sldId id="406" r:id="rId11"/>
    <p:sldId id="1920" r:id="rId12"/>
    <p:sldId id="1912" r:id="rId13"/>
    <p:sldId id="407" r:id="rId14"/>
    <p:sldId id="305" r:id="rId15"/>
    <p:sldId id="1914" r:id="rId16"/>
    <p:sldId id="398" r:id="rId17"/>
    <p:sldId id="1916" r:id="rId18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2" userDrawn="1">
          <p15:clr>
            <a:srgbClr val="A4A3A4"/>
          </p15:clr>
        </p15:guide>
        <p15:guide id="2" pos="1391" userDrawn="1">
          <p15:clr>
            <a:srgbClr val="A4A3A4"/>
          </p15:clr>
        </p15:guide>
        <p15:guide id="3" pos="2955" userDrawn="1">
          <p15:clr>
            <a:srgbClr val="A4A3A4"/>
          </p15:clr>
        </p15:guide>
        <p15:guide id="4" orient="horz" pos="18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Hamel" initials="DH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6CF4"/>
    <a:srgbClr val="F65B79"/>
    <a:srgbClr val="242424"/>
    <a:srgbClr val="249DFC"/>
    <a:srgbClr val="5197D5"/>
    <a:srgbClr val="6CE5AF"/>
    <a:srgbClr val="FFFFFF"/>
    <a:srgbClr val="010000"/>
    <a:srgbClr val="DDDDDD"/>
    <a:srgbClr val="9BB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E8C28A-AD85-4FDB-B606-06FF4AA0C01F}" v="18" dt="2019-09-19T03:55:47.3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45"/>
    <p:restoredTop sz="93817" autoAdjust="0"/>
  </p:normalViewPr>
  <p:slideViewPr>
    <p:cSldViewPr snapToGrid="0">
      <p:cViewPr varScale="1">
        <p:scale>
          <a:sx n="70" d="100"/>
          <a:sy n="70" d="100"/>
        </p:scale>
        <p:origin x="1038" y="60"/>
      </p:cViewPr>
      <p:guideLst>
        <p:guide orient="horz" pos="572"/>
        <p:guide pos="1391"/>
        <p:guide pos="2955"/>
        <p:guide orient="horz" pos="18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therine Sauzède" userId="8ae56c172f85f821" providerId="Windows Live" clId="Web-{4CEECAA9-0D23-4B14-9BF4-0E3B3712863A}"/>
    <pc:docChg chg="delSld modSld">
      <pc:chgData name="Catherine Sauzède" userId="8ae56c172f85f821" providerId="Windows Live" clId="Web-{4CEECAA9-0D23-4B14-9BF4-0E3B3712863A}" dt="2019-09-17T15:34:56.266" v="5"/>
      <pc:docMkLst>
        <pc:docMk/>
      </pc:docMkLst>
      <pc:sldChg chg="modSp">
        <pc:chgData name="Catherine Sauzède" userId="8ae56c172f85f821" providerId="Windows Live" clId="Web-{4CEECAA9-0D23-4B14-9BF4-0E3B3712863A}" dt="2019-09-17T15:34:40.125" v="4" actId="1076"/>
        <pc:sldMkLst>
          <pc:docMk/>
          <pc:sldMk cId="2515671520" sldId="305"/>
        </pc:sldMkLst>
        <pc:picChg chg="mod">
          <ac:chgData name="Catherine Sauzède" userId="8ae56c172f85f821" providerId="Windows Live" clId="Web-{4CEECAA9-0D23-4B14-9BF4-0E3B3712863A}" dt="2019-09-17T15:34:40.125" v="4" actId="1076"/>
          <ac:picMkLst>
            <pc:docMk/>
            <pc:sldMk cId="2515671520" sldId="305"/>
            <ac:picMk id="2" creationId="{4190B628-4302-42ED-B59F-10D0A8219784}"/>
          </ac:picMkLst>
        </pc:picChg>
      </pc:sldChg>
      <pc:sldChg chg="del">
        <pc:chgData name="Catherine Sauzède" userId="8ae56c172f85f821" providerId="Windows Live" clId="Web-{4CEECAA9-0D23-4B14-9BF4-0E3B3712863A}" dt="2019-09-17T15:34:56.266" v="5"/>
        <pc:sldMkLst>
          <pc:docMk/>
          <pc:sldMk cId="3583611367" sldId="1913"/>
        </pc:sldMkLst>
      </pc:sldChg>
      <pc:sldChg chg="addSp delSp modSp">
        <pc:chgData name="Catherine Sauzède" userId="8ae56c172f85f821" providerId="Windows Live" clId="Web-{4CEECAA9-0D23-4B14-9BF4-0E3B3712863A}" dt="2019-09-17T15:34:04.623" v="2"/>
        <pc:sldMkLst>
          <pc:docMk/>
          <pc:sldMk cId="286948630" sldId="1918"/>
        </pc:sldMkLst>
        <pc:spChg chg="add del mod">
          <ac:chgData name="Catherine Sauzède" userId="8ae56c172f85f821" providerId="Windows Live" clId="Web-{4CEECAA9-0D23-4B14-9BF4-0E3B3712863A}" dt="2019-09-17T15:34:04.623" v="2"/>
          <ac:spMkLst>
            <pc:docMk/>
            <pc:sldMk cId="286948630" sldId="1918"/>
            <ac:spMk id="2" creationId="{4994572C-47A6-4409-87A6-7A57D634B308}"/>
          </ac:spMkLst>
        </pc:spChg>
      </pc:sldChg>
    </pc:docChg>
  </pc:docChgLst>
  <pc:docChgLst>
    <pc:chgData name="Mathieu Fillion" userId="a224da7c-e811-445f-b7c9-16f169fe5842" providerId="ADAL" clId="{8EE8C28A-AD85-4FDB-B606-06FF4AA0C01F}"/>
    <pc:docChg chg="modSld">
      <pc:chgData name="Mathieu Fillion" userId="a224da7c-e811-445f-b7c9-16f169fe5842" providerId="ADAL" clId="{8EE8C28A-AD85-4FDB-B606-06FF4AA0C01F}" dt="2019-09-19T03:56:21.346" v="172" actId="255"/>
      <pc:docMkLst>
        <pc:docMk/>
      </pc:docMkLst>
      <pc:sldChg chg="addSp delSp modSp">
        <pc:chgData name="Mathieu Fillion" userId="a224da7c-e811-445f-b7c9-16f169fe5842" providerId="ADAL" clId="{8EE8C28A-AD85-4FDB-B606-06FF4AA0C01F}" dt="2019-09-19T03:55:26.709" v="131"/>
        <pc:sldMkLst>
          <pc:docMk/>
          <pc:sldMk cId="1863924858" sldId="1914"/>
        </pc:sldMkLst>
        <pc:spChg chg="add del mod">
          <ac:chgData name="Mathieu Fillion" userId="a224da7c-e811-445f-b7c9-16f169fe5842" providerId="ADAL" clId="{8EE8C28A-AD85-4FDB-B606-06FF4AA0C01F}" dt="2019-09-19T03:55:26.709" v="131"/>
          <ac:spMkLst>
            <pc:docMk/>
            <pc:sldMk cId="1863924858" sldId="1914"/>
            <ac:spMk id="4" creationId="{89C89359-4EF5-47E2-9F62-4E9A6D16F23C}"/>
          </ac:spMkLst>
        </pc:spChg>
        <pc:spChg chg="mod">
          <ac:chgData name="Mathieu Fillion" userId="a224da7c-e811-445f-b7c9-16f169fe5842" providerId="ADAL" clId="{8EE8C28A-AD85-4FDB-B606-06FF4AA0C01F}" dt="2019-09-19T03:50:04.318" v="32" actId="20577"/>
          <ac:spMkLst>
            <pc:docMk/>
            <pc:sldMk cId="1863924858" sldId="1914"/>
            <ac:spMk id="7" creationId="{136DF6FD-E203-EA4F-8801-3C3C91EE0E7B}"/>
          </ac:spMkLst>
        </pc:spChg>
        <pc:picChg chg="add del mod">
          <ac:chgData name="Mathieu Fillion" userId="a224da7c-e811-445f-b7c9-16f169fe5842" providerId="ADAL" clId="{8EE8C28A-AD85-4FDB-B606-06FF4AA0C01F}" dt="2019-09-19T03:48:41.789" v="8"/>
          <ac:picMkLst>
            <pc:docMk/>
            <pc:sldMk cId="1863924858" sldId="1914"/>
            <ac:picMk id="2" creationId="{114A5C60-F4A3-41C7-A454-374C53201266}"/>
          </ac:picMkLst>
        </pc:picChg>
        <pc:picChg chg="add del">
          <ac:chgData name="Mathieu Fillion" userId="a224da7c-e811-445f-b7c9-16f169fe5842" providerId="ADAL" clId="{8EE8C28A-AD85-4FDB-B606-06FF4AA0C01F}" dt="2019-09-19T03:48:41.028" v="7"/>
          <ac:picMkLst>
            <pc:docMk/>
            <pc:sldMk cId="1863924858" sldId="1914"/>
            <ac:picMk id="3" creationId="{9B2328A0-4D84-419E-90AC-2D9ED036BE37}"/>
          </ac:picMkLst>
        </pc:picChg>
        <pc:picChg chg="add del">
          <ac:chgData name="Mathieu Fillion" userId="a224da7c-e811-445f-b7c9-16f169fe5842" providerId="ADAL" clId="{8EE8C28A-AD85-4FDB-B606-06FF4AA0C01F}" dt="2019-09-19T03:48:39.931" v="6"/>
          <ac:picMkLst>
            <pc:docMk/>
            <pc:sldMk cId="1863924858" sldId="1914"/>
            <ac:picMk id="1030" creationId="{EBE4EF96-23FD-4A70-A81A-FDF3633B0976}"/>
          </ac:picMkLst>
        </pc:picChg>
      </pc:sldChg>
      <pc:sldChg chg="modSp">
        <pc:chgData name="Mathieu Fillion" userId="a224da7c-e811-445f-b7c9-16f169fe5842" providerId="ADAL" clId="{8EE8C28A-AD85-4FDB-B606-06FF4AA0C01F}" dt="2019-09-19T03:56:21.346" v="172" actId="255"/>
        <pc:sldMkLst>
          <pc:docMk/>
          <pc:sldMk cId="306600884" sldId="1916"/>
        </pc:sldMkLst>
        <pc:spChg chg="mod">
          <ac:chgData name="Mathieu Fillion" userId="a224da7c-e811-445f-b7c9-16f169fe5842" providerId="ADAL" clId="{8EE8C28A-AD85-4FDB-B606-06FF4AA0C01F}" dt="2019-09-19T03:56:21.346" v="172" actId="255"/>
          <ac:spMkLst>
            <pc:docMk/>
            <pc:sldMk cId="306600884" sldId="1916"/>
            <ac:spMk id="9" creationId="{DA7D0E75-D8AE-4107-8BDB-153584EB8FB5}"/>
          </ac:spMkLst>
        </pc:spChg>
      </pc:sldChg>
      <pc:sldChg chg="modTransition">
        <pc:chgData name="Mathieu Fillion" userId="a224da7c-e811-445f-b7c9-16f169fe5842" providerId="ADAL" clId="{8EE8C28A-AD85-4FDB-B606-06FF4AA0C01F}" dt="2019-09-19T03:48:46.723" v="10"/>
        <pc:sldMkLst>
          <pc:docMk/>
          <pc:sldMk cId="918900436" sldId="1922"/>
        </pc:sldMkLst>
      </pc:sldChg>
    </pc:docChg>
  </pc:docChgLst>
  <pc:docChgLst>
    <pc:chgData name="Mark Levasseur" userId="71334e79-c77e-4820-85d1-f84cc0d777cd" providerId="ADAL" clId="{7DBA60B9-CB00-FB41-BBEE-AE29FCE67708}"/>
    <pc:docChg chg="undo custSel addSld delSld modSld modMainMaster">
      <pc:chgData name="Mark Levasseur" userId="71334e79-c77e-4820-85d1-f84cc0d777cd" providerId="ADAL" clId="{7DBA60B9-CB00-FB41-BBEE-AE29FCE67708}" dt="2019-09-17T21:36:54.097" v="501" actId="478"/>
      <pc:docMkLst>
        <pc:docMk/>
      </pc:docMkLst>
      <pc:sldChg chg="addSp delSp modSp">
        <pc:chgData name="Mark Levasseur" userId="71334e79-c77e-4820-85d1-f84cc0d777cd" providerId="ADAL" clId="{7DBA60B9-CB00-FB41-BBEE-AE29FCE67708}" dt="2019-09-17T21:15:08.053" v="262" actId="478"/>
        <pc:sldMkLst>
          <pc:docMk/>
          <pc:sldMk cId="2515671520" sldId="305"/>
        </pc:sldMkLst>
        <pc:spChg chg="del">
          <ac:chgData name="Mark Levasseur" userId="71334e79-c77e-4820-85d1-f84cc0d777cd" providerId="ADAL" clId="{7DBA60B9-CB00-FB41-BBEE-AE29FCE67708}" dt="2019-09-17T20:57:47.578" v="247" actId="478"/>
          <ac:spMkLst>
            <pc:docMk/>
            <pc:sldMk cId="2515671520" sldId="305"/>
            <ac:spMk id="4" creationId="{50B31F56-CF2A-40FC-99B5-BB21EFCB4558}"/>
          </ac:spMkLst>
        </pc:spChg>
        <pc:spChg chg="add del mod">
          <ac:chgData name="Mark Levasseur" userId="71334e79-c77e-4820-85d1-f84cc0d777cd" providerId="ADAL" clId="{7DBA60B9-CB00-FB41-BBEE-AE29FCE67708}" dt="2019-09-17T21:15:08.053" v="262" actId="478"/>
          <ac:spMkLst>
            <pc:docMk/>
            <pc:sldMk cId="2515671520" sldId="305"/>
            <ac:spMk id="6" creationId="{5E23C244-492D-E842-9559-284EFAC5F93C}"/>
          </ac:spMkLst>
        </pc:spChg>
        <pc:picChg chg="mod">
          <ac:chgData name="Mark Levasseur" userId="71334e79-c77e-4820-85d1-f84cc0d777cd" providerId="ADAL" clId="{7DBA60B9-CB00-FB41-BBEE-AE29FCE67708}" dt="2019-09-17T21:14:53.194" v="260" actId="1076"/>
          <ac:picMkLst>
            <pc:docMk/>
            <pc:sldMk cId="2515671520" sldId="305"/>
            <ac:picMk id="2" creationId="{4190B628-4302-42ED-B59F-10D0A8219784}"/>
          </ac:picMkLst>
        </pc:picChg>
        <pc:picChg chg="add mod">
          <ac:chgData name="Mark Levasseur" userId="71334e79-c77e-4820-85d1-f84cc0d777cd" providerId="ADAL" clId="{7DBA60B9-CB00-FB41-BBEE-AE29FCE67708}" dt="2019-09-17T21:14:53.194" v="260" actId="1076"/>
          <ac:picMkLst>
            <pc:docMk/>
            <pc:sldMk cId="2515671520" sldId="305"/>
            <ac:picMk id="5" creationId="{EA23E1C3-F8F2-E749-A9EB-B4C43D57E0C2}"/>
          </ac:picMkLst>
        </pc:picChg>
      </pc:sldChg>
      <pc:sldChg chg="modSp">
        <pc:chgData name="Mark Levasseur" userId="71334e79-c77e-4820-85d1-f84cc0d777cd" providerId="ADAL" clId="{7DBA60B9-CB00-FB41-BBEE-AE29FCE67708}" dt="2019-09-17T20:45:14.743" v="236" actId="20577"/>
        <pc:sldMkLst>
          <pc:docMk/>
          <pc:sldMk cId="1920611489" sldId="377"/>
        </pc:sldMkLst>
        <pc:spChg chg="mod">
          <ac:chgData name="Mark Levasseur" userId="71334e79-c77e-4820-85d1-f84cc0d777cd" providerId="ADAL" clId="{7DBA60B9-CB00-FB41-BBEE-AE29FCE67708}" dt="2019-09-17T20:45:14.743" v="236" actId="20577"/>
          <ac:spMkLst>
            <pc:docMk/>
            <pc:sldMk cId="1920611489" sldId="377"/>
            <ac:spMk id="11" creationId="{00000000-0000-0000-0000-000000000000}"/>
          </ac:spMkLst>
        </pc:spChg>
      </pc:sldChg>
      <pc:sldChg chg="modSp">
        <pc:chgData name="Mark Levasseur" userId="71334e79-c77e-4820-85d1-f84cc0d777cd" providerId="ADAL" clId="{7DBA60B9-CB00-FB41-BBEE-AE29FCE67708}" dt="2019-09-17T21:19:22.731" v="341" actId="12789"/>
        <pc:sldMkLst>
          <pc:docMk/>
          <pc:sldMk cId="1222566636" sldId="398"/>
        </pc:sldMkLst>
        <pc:spChg chg="mod">
          <ac:chgData name="Mark Levasseur" userId="71334e79-c77e-4820-85d1-f84cc0d777cd" providerId="ADAL" clId="{7DBA60B9-CB00-FB41-BBEE-AE29FCE67708}" dt="2019-09-17T21:19:22.731" v="341" actId="12789"/>
          <ac:spMkLst>
            <pc:docMk/>
            <pc:sldMk cId="1222566636" sldId="398"/>
            <ac:spMk id="16" creationId="{CDEFF777-C516-45CD-A6CF-300A7E421E42}"/>
          </ac:spMkLst>
        </pc:spChg>
      </pc:sldChg>
      <pc:sldChg chg="delSp modSp">
        <pc:chgData name="Mark Levasseur" userId="71334e79-c77e-4820-85d1-f84cc0d777cd" providerId="ADAL" clId="{7DBA60B9-CB00-FB41-BBEE-AE29FCE67708}" dt="2019-09-17T20:48:11.345" v="242" actId="12789"/>
        <pc:sldMkLst>
          <pc:docMk/>
          <pc:sldMk cId="3090462189" sldId="406"/>
        </pc:sldMkLst>
        <pc:spChg chg="del">
          <ac:chgData name="Mark Levasseur" userId="71334e79-c77e-4820-85d1-f84cc0d777cd" providerId="ADAL" clId="{7DBA60B9-CB00-FB41-BBEE-AE29FCE67708}" dt="2019-09-17T20:48:06.360" v="241" actId="478"/>
          <ac:spMkLst>
            <pc:docMk/>
            <pc:sldMk cId="3090462189" sldId="406"/>
            <ac:spMk id="2" creationId="{624675ED-8DF3-42BA-9E28-131362916ADF}"/>
          </ac:spMkLst>
        </pc:spChg>
        <pc:spChg chg="mod">
          <ac:chgData name="Mark Levasseur" userId="71334e79-c77e-4820-85d1-f84cc0d777cd" providerId="ADAL" clId="{7DBA60B9-CB00-FB41-BBEE-AE29FCE67708}" dt="2019-09-17T20:48:11.345" v="242" actId="12789"/>
          <ac:spMkLst>
            <pc:docMk/>
            <pc:sldMk cId="3090462189" sldId="406"/>
            <ac:spMk id="11" creationId="{00000000-0000-0000-0000-000000000000}"/>
          </ac:spMkLst>
        </pc:spChg>
      </pc:sldChg>
      <pc:sldChg chg="modSp">
        <pc:chgData name="Mark Levasseur" userId="71334e79-c77e-4820-85d1-f84cc0d777cd" providerId="ADAL" clId="{7DBA60B9-CB00-FB41-BBEE-AE29FCE67708}" dt="2019-09-17T20:52:43.302" v="245" actId="12789"/>
        <pc:sldMkLst>
          <pc:docMk/>
          <pc:sldMk cId="3109058577" sldId="407"/>
        </pc:sldMkLst>
        <pc:spChg chg="mod">
          <ac:chgData name="Mark Levasseur" userId="71334e79-c77e-4820-85d1-f84cc0d777cd" providerId="ADAL" clId="{7DBA60B9-CB00-FB41-BBEE-AE29FCE67708}" dt="2019-09-17T20:52:43.302" v="245" actId="12789"/>
          <ac:spMkLst>
            <pc:docMk/>
            <pc:sldMk cId="3109058577" sldId="407"/>
            <ac:spMk id="11" creationId="{00000000-0000-0000-0000-000000000000}"/>
          </ac:spMkLst>
        </pc:spChg>
      </pc:sldChg>
      <pc:sldChg chg="modSp">
        <pc:chgData name="Mark Levasseur" userId="71334e79-c77e-4820-85d1-f84cc0d777cd" providerId="ADAL" clId="{7DBA60B9-CB00-FB41-BBEE-AE29FCE67708}" dt="2019-09-17T20:47:55.235" v="240" actId="12789"/>
        <pc:sldMkLst>
          <pc:docMk/>
          <pc:sldMk cId="591602127" sldId="411"/>
        </pc:sldMkLst>
        <pc:spChg chg="mod">
          <ac:chgData name="Mark Levasseur" userId="71334e79-c77e-4820-85d1-f84cc0d777cd" providerId="ADAL" clId="{7DBA60B9-CB00-FB41-BBEE-AE29FCE67708}" dt="2019-09-17T20:47:55.235" v="240" actId="12789"/>
          <ac:spMkLst>
            <pc:docMk/>
            <pc:sldMk cId="591602127" sldId="411"/>
            <ac:spMk id="7" creationId="{00000000-0000-0000-0000-000000000000}"/>
          </ac:spMkLst>
        </pc:spChg>
      </pc:sldChg>
      <pc:sldChg chg="modSp">
        <pc:chgData name="Mark Levasseur" userId="71334e79-c77e-4820-85d1-f84cc0d777cd" providerId="ADAL" clId="{7DBA60B9-CB00-FB41-BBEE-AE29FCE67708}" dt="2019-09-17T20:52:52.921" v="246" actId="12789"/>
        <pc:sldMkLst>
          <pc:docMk/>
          <pc:sldMk cId="4194876928" sldId="1912"/>
        </pc:sldMkLst>
        <pc:spChg chg="mod">
          <ac:chgData name="Mark Levasseur" userId="71334e79-c77e-4820-85d1-f84cc0d777cd" providerId="ADAL" clId="{7DBA60B9-CB00-FB41-BBEE-AE29FCE67708}" dt="2019-09-17T20:52:52.921" v="246" actId="12789"/>
          <ac:spMkLst>
            <pc:docMk/>
            <pc:sldMk cId="4194876928" sldId="1912"/>
            <ac:spMk id="7" creationId="{00000000-0000-0000-0000-000000000000}"/>
          </ac:spMkLst>
        </pc:spChg>
      </pc:sldChg>
      <pc:sldChg chg="addSp modSp">
        <pc:chgData name="Mark Levasseur" userId="71334e79-c77e-4820-85d1-f84cc0d777cd" providerId="ADAL" clId="{7DBA60B9-CB00-FB41-BBEE-AE29FCE67708}" dt="2019-09-17T21:18:51.630" v="340" actId="170"/>
        <pc:sldMkLst>
          <pc:docMk/>
          <pc:sldMk cId="1863924858" sldId="1914"/>
        </pc:sldMkLst>
        <pc:spChg chg="add mod">
          <ac:chgData name="Mark Levasseur" userId="71334e79-c77e-4820-85d1-f84cc0d777cd" providerId="ADAL" clId="{7DBA60B9-CB00-FB41-BBEE-AE29FCE67708}" dt="2019-09-17T21:17:46.603" v="291" actId="1037"/>
          <ac:spMkLst>
            <pc:docMk/>
            <pc:sldMk cId="1863924858" sldId="1914"/>
            <ac:spMk id="6" creationId="{5AD3F0AE-3D0F-2441-AC02-BE50E57A6DB8}"/>
          </ac:spMkLst>
        </pc:spChg>
        <pc:spChg chg="add mod">
          <ac:chgData name="Mark Levasseur" userId="71334e79-c77e-4820-85d1-f84cc0d777cd" providerId="ADAL" clId="{7DBA60B9-CB00-FB41-BBEE-AE29FCE67708}" dt="2019-09-17T21:18:08.853" v="336" actId="20577"/>
          <ac:spMkLst>
            <pc:docMk/>
            <pc:sldMk cId="1863924858" sldId="1914"/>
            <ac:spMk id="7" creationId="{136DF6FD-E203-EA4F-8801-3C3C91EE0E7B}"/>
          </ac:spMkLst>
        </pc:spChg>
        <pc:spChg chg="mod">
          <ac:chgData name="Mark Levasseur" userId="71334e79-c77e-4820-85d1-f84cc0d777cd" providerId="ADAL" clId="{7DBA60B9-CB00-FB41-BBEE-AE29FCE67708}" dt="2019-09-17T21:16:09.287" v="263" actId="1076"/>
          <ac:spMkLst>
            <pc:docMk/>
            <pc:sldMk cId="1863924858" sldId="1914"/>
            <ac:spMk id="9" creationId="{DA7D0E75-D8AE-4107-8BDB-153584EB8FB5}"/>
          </ac:spMkLst>
        </pc:spChg>
        <pc:picChg chg="add mod">
          <ac:chgData name="Mark Levasseur" userId="71334e79-c77e-4820-85d1-f84cc0d777cd" providerId="ADAL" clId="{7DBA60B9-CB00-FB41-BBEE-AE29FCE67708}" dt="2019-09-17T21:18:51.630" v="340" actId="170"/>
          <ac:picMkLst>
            <pc:docMk/>
            <pc:sldMk cId="1863924858" sldId="1914"/>
            <ac:picMk id="8" creationId="{1BAFFFD1-0F33-2241-9385-D31D4A4D8931}"/>
          </ac:picMkLst>
        </pc:picChg>
        <pc:picChg chg="mod">
          <ac:chgData name="Mark Levasseur" userId="71334e79-c77e-4820-85d1-f84cc0d777cd" providerId="ADAL" clId="{7DBA60B9-CB00-FB41-BBEE-AE29FCE67708}" dt="2019-09-17T21:17:36.317" v="287" actId="12788"/>
          <ac:picMkLst>
            <pc:docMk/>
            <pc:sldMk cId="1863924858" sldId="1914"/>
            <ac:picMk id="1026" creationId="{39CFA522-05EC-4620-84E1-4EDE4D9BF2FD}"/>
          </ac:picMkLst>
        </pc:picChg>
        <pc:picChg chg="mod">
          <ac:chgData name="Mark Levasseur" userId="71334e79-c77e-4820-85d1-f84cc0d777cd" providerId="ADAL" clId="{7DBA60B9-CB00-FB41-BBEE-AE29FCE67708}" dt="2019-09-17T21:16:33.857" v="277" actId="1035"/>
          <ac:picMkLst>
            <pc:docMk/>
            <pc:sldMk cId="1863924858" sldId="1914"/>
            <ac:picMk id="1028" creationId="{B102C2C5-8AD4-471C-B0AC-9928A2BBD363}"/>
          </ac:picMkLst>
        </pc:picChg>
      </pc:sldChg>
      <pc:sldChg chg="addSp modSp">
        <pc:chgData name="Mark Levasseur" userId="71334e79-c77e-4820-85d1-f84cc0d777cd" providerId="ADAL" clId="{7DBA60B9-CB00-FB41-BBEE-AE29FCE67708}" dt="2019-09-17T21:20:01.184" v="348" actId="1076"/>
        <pc:sldMkLst>
          <pc:docMk/>
          <pc:sldMk cId="306600884" sldId="1916"/>
        </pc:sldMkLst>
        <pc:picChg chg="add mod">
          <ac:chgData name="Mark Levasseur" userId="71334e79-c77e-4820-85d1-f84cc0d777cd" providerId="ADAL" clId="{7DBA60B9-CB00-FB41-BBEE-AE29FCE67708}" dt="2019-09-17T21:20:01.184" v="348" actId="1076"/>
          <ac:picMkLst>
            <pc:docMk/>
            <pc:sldMk cId="306600884" sldId="1916"/>
            <ac:picMk id="4" creationId="{1F297218-4BE3-AA42-813C-E06AD9024FA7}"/>
          </ac:picMkLst>
        </pc:picChg>
      </pc:sldChg>
      <pc:sldChg chg="addSp delSp modSp">
        <pc:chgData name="Mark Levasseur" userId="71334e79-c77e-4820-85d1-f84cc0d777cd" providerId="ADAL" clId="{7DBA60B9-CB00-FB41-BBEE-AE29FCE67708}" dt="2019-09-17T21:30:02.393" v="414" actId="1076"/>
        <pc:sldMkLst>
          <pc:docMk/>
          <pc:sldMk cId="2243273411" sldId="1917"/>
        </pc:sldMkLst>
        <pc:spChg chg="mod">
          <ac:chgData name="Mark Levasseur" userId="71334e79-c77e-4820-85d1-f84cc0d777cd" providerId="ADAL" clId="{7DBA60B9-CB00-FB41-BBEE-AE29FCE67708}" dt="2019-09-17T20:38:24.648" v="178" actId="1035"/>
          <ac:spMkLst>
            <pc:docMk/>
            <pc:sldMk cId="2243273411" sldId="1917"/>
            <ac:spMk id="8" creationId="{CD2ED100-E92E-4086-9093-516FF64003C2}"/>
          </ac:spMkLst>
        </pc:spChg>
        <pc:spChg chg="mod">
          <ac:chgData name="Mark Levasseur" userId="71334e79-c77e-4820-85d1-f84cc0d777cd" providerId="ADAL" clId="{7DBA60B9-CB00-FB41-BBEE-AE29FCE67708}" dt="2019-09-17T21:30:00.896" v="413" actId="1076"/>
          <ac:spMkLst>
            <pc:docMk/>
            <pc:sldMk cId="2243273411" sldId="1917"/>
            <ac:spMk id="10" creationId="{CBB956AF-1B7D-47FE-B824-C8A4025AFF60}"/>
          </ac:spMkLst>
        </pc:spChg>
        <pc:picChg chg="add del mod">
          <ac:chgData name="Mark Levasseur" userId="71334e79-c77e-4820-85d1-f84cc0d777cd" providerId="ADAL" clId="{7DBA60B9-CB00-FB41-BBEE-AE29FCE67708}" dt="2019-09-17T21:30:02.393" v="414" actId="1076"/>
          <ac:picMkLst>
            <pc:docMk/>
            <pc:sldMk cId="2243273411" sldId="1917"/>
            <ac:picMk id="11" creationId="{1E843875-9215-4247-826F-00FCC293F2EA}"/>
          </ac:picMkLst>
        </pc:picChg>
      </pc:sldChg>
      <pc:sldChg chg="del">
        <pc:chgData name="Mark Levasseur" userId="71334e79-c77e-4820-85d1-f84cc0d777cd" providerId="ADAL" clId="{7DBA60B9-CB00-FB41-BBEE-AE29FCE67708}" dt="2019-09-17T21:20:20.798" v="349" actId="2696"/>
        <pc:sldMkLst>
          <pc:docMk/>
          <pc:sldMk cId="286948630" sldId="1918"/>
        </pc:sldMkLst>
      </pc:sldChg>
      <pc:sldChg chg="addSp delSp modSp">
        <pc:chgData name="Mark Levasseur" userId="71334e79-c77e-4820-85d1-f84cc0d777cd" providerId="ADAL" clId="{7DBA60B9-CB00-FB41-BBEE-AE29FCE67708}" dt="2019-09-17T21:27:32.442" v="409" actId="1076"/>
        <pc:sldMkLst>
          <pc:docMk/>
          <pc:sldMk cId="2566189591" sldId="1919"/>
        </pc:sldMkLst>
        <pc:spChg chg="mod">
          <ac:chgData name="Mark Levasseur" userId="71334e79-c77e-4820-85d1-f84cc0d777cd" providerId="ADAL" clId="{7DBA60B9-CB00-FB41-BBEE-AE29FCE67708}" dt="2019-09-17T20:45:06.924" v="235" actId="1076"/>
          <ac:spMkLst>
            <pc:docMk/>
            <pc:sldMk cId="2566189591" sldId="1919"/>
            <ac:spMk id="3" creationId="{C78D81CC-217D-410D-8751-AFC66705D428}"/>
          </ac:spMkLst>
        </pc:spChg>
        <pc:picChg chg="add del mod">
          <ac:chgData name="Mark Levasseur" userId="71334e79-c77e-4820-85d1-f84cc0d777cd" providerId="ADAL" clId="{7DBA60B9-CB00-FB41-BBEE-AE29FCE67708}" dt="2019-09-17T21:24:00.072" v="388" actId="478"/>
          <ac:picMkLst>
            <pc:docMk/>
            <pc:sldMk cId="2566189591" sldId="1919"/>
            <ac:picMk id="4" creationId="{5BA7D6B0-D3A9-EB4B-B1B3-47D2DD7BC41C}"/>
          </ac:picMkLst>
        </pc:picChg>
        <pc:picChg chg="add del mod">
          <ac:chgData name="Mark Levasseur" userId="71334e79-c77e-4820-85d1-f84cc0d777cd" providerId="ADAL" clId="{7DBA60B9-CB00-FB41-BBEE-AE29FCE67708}" dt="2019-09-17T21:26:20.825" v="398" actId="478"/>
          <ac:picMkLst>
            <pc:docMk/>
            <pc:sldMk cId="2566189591" sldId="1919"/>
            <ac:picMk id="5" creationId="{2A5D2CF5-75B3-784B-92DD-FBE813F4A255}"/>
          </ac:picMkLst>
        </pc:picChg>
        <pc:picChg chg="add mod">
          <ac:chgData name="Mark Levasseur" userId="71334e79-c77e-4820-85d1-f84cc0d777cd" providerId="ADAL" clId="{7DBA60B9-CB00-FB41-BBEE-AE29FCE67708}" dt="2019-09-17T21:27:32.442" v="409" actId="1076"/>
          <ac:picMkLst>
            <pc:docMk/>
            <pc:sldMk cId="2566189591" sldId="1919"/>
            <ac:picMk id="6" creationId="{965E857A-18D8-B94A-9397-31DD7EF970B2}"/>
          </ac:picMkLst>
        </pc:picChg>
      </pc:sldChg>
      <pc:sldChg chg="modSp">
        <pc:chgData name="Mark Levasseur" userId="71334e79-c77e-4820-85d1-f84cc0d777cd" providerId="ADAL" clId="{7DBA60B9-CB00-FB41-BBEE-AE29FCE67708}" dt="2019-09-17T21:22:58.588" v="384" actId="2710"/>
        <pc:sldMkLst>
          <pc:docMk/>
          <pc:sldMk cId="3628586083" sldId="1920"/>
        </pc:sldMkLst>
        <pc:spChg chg="mod">
          <ac:chgData name="Mark Levasseur" userId="71334e79-c77e-4820-85d1-f84cc0d777cd" providerId="ADAL" clId="{7DBA60B9-CB00-FB41-BBEE-AE29FCE67708}" dt="2019-09-17T21:22:58.588" v="384" actId="2710"/>
          <ac:spMkLst>
            <pc:docMk/>
            <pc:sldMk cId="3628586083" sldId="1920"/>
            <ac:spMk id="7" creationId="{56F6A40B-5DB5-42B4-8760-A90730452B96}"/>
          </ac:spMkLst>
        </pc:spChg>
        <pc:picChg chg="mod">
          <ac:chgData name="Mark Levasseur" userId="71334e79-c77e-4820-85d1-f84cc0d777cd" providerId="ADAL" clId="{7DBA60B9-CB00-FB41-BBEE-AE29FCE67708}" dt="2019-09-17T21:22:18.625" v="371" actId="1076"/>
          <ac:picMkLst>
            <pc:docMk/>
            <pc:sldMk cId="3628586083" sldId="1920"/>
            <ac:picMk id="9" creationId="{213C1E69-3685-473C-998D-68E32789721E}"/>
          </ac:picMkLst>
        </pc:picChg>
      </pc:sldChg>
      <pc:sldChg chg="addSp delSp modSp add">
        <pc:chgData name="Mark Levasseur" userId="71334e79-c77e-4820-85d1-f84cc0d777cd" providerId="ADAL" clId="{7DBA60B9-CB00-FB41-BBEE-AE29FCE67708}" dt="2019-09-17T21:32:18.451" v="442" actId="1076"/>
        <pc:sldMkLst>
          <pc:docMk/>
          <pc:sldMk cId="1737351870" sldId="1921"/>
        </pc:sldMkLst>
        <pc:spChg chg="add del mod">
          <ac:chgData name="Mark Levasseur" userId="71334e79-c77e-4820-85d1-f84cc0d777cd" providerId="ADAL" clId="{7DBA60B9-CB00-FB41-BBEE-AE29FCE67708}" dt="2019-09-17T20:17:39.855" v="154" actId="478"/>
          <ac:spMkLst>
            <pc:docMk/>
            <pc:sldMk cId="1737351870" sldId="1921"/>
            <ac:spMk id="2" creationId="{D544B9C3-70B3-8144-B106-FF77E2832498}"/>
          </ac:spMkLst>
        </pc:spChg>
        <pc:spChg chg="add mod">
          <ac:chgData name="Mark Levasseur" userId="71334e79-c77e-4820-85d1-f84cc0d777cd" providerId="ADAL" clId="{7DBA60B9-CB00-FB41-BBEE-AE29FCE67708}" dt="2019-09-17T20:44:14.781" v="230" actId="1076"/>
          <ac:spMkLst>
            <pc:docMk/>
            <pc:sldMk cId="1737351870" sldId="1921"/>
            <ac:spMk id="7" creationId="{550931BE-486E-284F-BC40-DF250B671008}"/>
          </ac:spMkLst>
        </pc:spChg>
        <pc:spChg chg="add mod">
          <ac:chgData name="Mark Levasseur" userId="71334e79-c77e-4820-85d1-f84cc0d777cd" providerId="ADAL" clId="{7DBA60B9-CB00-FB41-BBEE-AE29FCE67708}" dt="2019-09-17T20:44:20.821" v="231" actId="207"/>
          <ac:spMkLst>
            <pc:docMk/>
            <pc:sldMk cId="1737351870" sldId="1921"/>
            <ac:spMk id="9" creationId="{0CDDC6D1-F5E3-2B49-905F-402D3EB7A91E}"/>
          </ac:spMkLst>
        </pc:spChg>
        <pc:spChg chg="del">
          <ac:chgData name="Mark Levasseur" userId="71334e79-c77e-4820-85d1-f84cc0d777cd" providerId="ADAL" clId="{7DBA60B9-CB00-FB41-BBEE-AE29FCE67708}" dt="2019-09-17T20:17:36.506" v="153" actId="478"/>
          <ac:spMkLst>
            <pc:docMk/>
            <pc:sldMk cId="1737351870" sldId="1921"/>
            <ac:spMk id="10" creationId="{9A66741B-C471-4B7D-B1DB-EA0F6C97E89C}"/>
          </ac:spMkLst>
        </pc:spChg>
        <pc:picChg chg="add del mod">
          <ac:chgData name="Mark Levasseur" userId="71334e79-c77e-4820-85d1-f84cc0d777cd" providerId="ADAL" clId="{7DBA60B9-CB00-FB41-BBEE-AE29FCE67708}" dt="2019-09-17T20:19:37.354" v="161" actId="478"/>
          <ac:picMkLst>
            <pc:docMk/>
            <pc:sldMk cId="1737351870" sldId="1921"/>
            <ac:picMk id="3" creationId="{B8B9F5E2-8CBB-C344-9CFC-C71358CE4FAC}"/>
          </ac:picMkLst>
        </pc:picChg>
        <pc:picChg chg="add mod">
          <ac:chgData name="Mark Levasseur" userId="71334e79-c77e-4820-85d1-f84cc0d777cd" providerId="ADAL" clId="{7DBA60B9-CB00-FB41-BBEE-AE29FCE67708}" dt="2019-09-17T20:43:19.557" v="223" actId="1076"/>
          <ac:picMkLst>
            <pc:docMk/>
            <pc:sldMk cId="1737351870" sldId="1921"/>
            <ac:picMk id="4" creationId="{865D8898-F02B-4D47-AEB1-EBC83E295003}"/>
          </ac:picMkLst>
        </pc:picChg>
        <pc:picChg chg="add mod">
          <ac:chgData name="Mark Levasseur" userId="71334e79-c77e-4820-85d1-f84cc0d777cd" providerId="ADAL" clId="{7DBA60B9-CB00-FB41-BBEE-AE29FCE67708}" dt="2019-09-17T21:32:18.451" v="442" actId="1076"/>
          <ac:picMkLst>
            <pc:docMk/>
            <pc:sldMk cId="1737351870" sldId="1921"/>
            <ac:picMk id="11" creationId="{A43B5219-2BEC-444E-A278-02FCDC8F929F}"/>
          </ac:picMkLst>
        </pc:picChg>
      </pc:sldChg>
      <pc:sldChg chg="addSp delSp modSp add del">
        <pc:chgData name="Mark Levasseur" userId="71334e79-c77e-4820-85d1-f84cc0d777cd" providerId="ADAL" clId="{7DBA60B9-CB00-FB41-BBEE-AE29FCE67708}" dt="2019-09-17T21:36:54.097" v="501" actId="478"/>
        <pc:sldMkLst>
          <pc:docMk/>
          <pc:sldMk cId="918900436" sldId="1922"/>
        </pc:sldMkLst>
        <pc:spChg chg="add del mod">
          <ac:chgData name="Mark Levasseur" userId="71334e79-c77e-4820-85d1-f84cc0d777cd" providerId="ADAL" clId="{7DBA60B9-CB00-FB41-BBEE-AE29FCE67708}" dt="2019-09-17T21:30:54.333" v="425" actId="478"/>
          <ac:spMkLst>
            <pc:docMk/>
            <pc:sldMk cId="918900436" sldId="1922"/>
            <ac:spMk id="2" creationId="{96E1F935-7F08-1940-9B0C-7C80699E2962}"/>
          </ac:spMkLst>
        </pc:spChg>
        <pc:spChg chg="add del mod">
          <ac:chgData name="Mark Levasseur" userId="71334e79-c77e-4820-85d1-f84cc0d777cd" providerId="ADAL" clId="{7DBA60B9-CB00-FB41-BBEE-AE29FCE67708}" dt="2019-09-17T21:34:56.216" v="476" actId="478"/>
          <ac:spMkLst>
            <pc:docMk/>
            <pc:sldMk cId="918900436" sldId="1922"/>
            <ac:spMk id="3" creationId="{1904DB0D-5FF4-C14B-83B1-C65AB2FBC939}"/>
          </ac:spMkLst>
        </pc:spChg>
        <pc:spChg chg="add del mod">
          <ac:chgData name="Mark Levasseur" userId="71334e79-c77e-4820-85d1-f84cc0d777cd" providerId="ADAL" clId="{7DBA60B9-CB00-FB41-BBEE-AE29FCE67708}" dt="2019-09-17T21:34:58.500" v="477" actId="478"/>
          <ac:spMkLst>
            <pc:docMk/>
            <pc:sldMk cId="918900436" sldId="1922"/>
            <ac:spMk id="4" creationId="{D1B78536-6D76-E849-AD43-F6DF9A090361}"/>
          </ac:spMkLst>
        </pc:spChg>
        <pc:spChg chg="mod">
          <ac:chgData name="Mark Levasseur" userId="71334e79-c77e-4820-85d1-f84cc0d777cd" providerId="ADAL" clId="{7DBA60B9-CB00-FB41-BBEE-AE29FCE67708}" dt="2019-09-17T21:31:57.120" v="440" actId="1036"/>
          <ac:spMkLst>
            <pc:docMk/>
            <pc:sldMk cId="918900436" sldId="1922"/>
            <ac:spMk id="8" creationId="{CD2ED100-E92E-4086-9093-516FF64003C2}"/>
          </ac:spMkLst>
        </pc:spChg>
        <pc:spChg chg="mod">
          <ac:chgData name="Mark Levasseur" userId="71334e79-c77e-4820-85d1-f84cc0d777cd" providerId="ADAL" clId="{7DBA60B9-CB00-FB41-BBEE-AE29FCE67708}" dt="2019-09-17T21:35:51.974" v="486" actId="164"/>
          <ac:spMkLst>
            <pc:docMk/>
            <pc:sldMk cId="918900436" sldId="1922"/>
            <ac:spMk id="10" creationId="{CBB956AF-1B7D-47FE-B824-C8A4025AFF60}"/>
          </ac:spMkLst>
        </pc:spChg>
        <pc:grpChg chg="add mod">
          <ac:chgData name="Mark Levasseur" userId="71334e79-c77e-4820-85d1-f84cc0d777cd" providerId="ADAL" clId="{7DBA60B9-CB00-FB41-BBEE-AE29FCE67708}" dt="2019-09-17T21:35:59.782" v="488" actId="12789"/>
          <ac:grpSpMkLst>
            <pc:docMk/>
            <pc:sldMk cId="918900436" sldId="1922"/>
            <ac:grpSpMk id="5" creationId="{4EB98920-91C7-6B40-9D10-3A9CE5FEE4F4}"/>
          </ac:grpSpMkLst>
        </pc:grpChg>
        <pc:picChg chg="add del mod">
          <ac:chgData name="Mark Levasseur" userId="71334e79-c77e-4820-85d1-f84cc0d777cd" providerId="ADAL" clId="{7DBA60B9-CB00-FB41-BBEE-AE29FCE67708}" dt="2019-09-17T21:36:54.097" v="501" actId="478"/>
          <ac:picMkLst>
            <pc:docMk/>
            <pc:sldMk cId="918900436" sldId="1922"/>
            <ac:picMk id="9" creationId="{9DC2107B-5C07-9649-9624-A8E15B6FEF98}"/>
          </ac:picMkLst>
        </pc:picChg>
        <pc:picChg chg="add del mod">
          <ac:chgData name="Mark Levasseur" userId="71334e79-c77e-4820-85d1-f84cc0d777cd" providerId="ADAL" clId="{7DBA60B9-CB00-FB41-BBEE-AE29FCE67708}" dt="2019-09-17T21:35:51.974" v="486" actId="164"/>
          <ac:picMkLst>
            <pc:docMk/>
            <pc:sldMk cId="918900436" sldId="1922"/>
            <ac:picMk id="11" creationId="{1E843875-9215-4247-826F-00FCC293F2EA}"/>
          </ac:picMkLst>
        </pc:picChg>
        <pc:picChg chg="add del mod">
          <ac:chgData name="Mark Levasseur" userId="71334e79-c77e-4820-85d1-f84cc0d777cd" providerId="ADAL" clId="{7DBA60B9-CB00-FB41-BBEE-AE29FCE67708}" dt="2019-09-17T21:36:52.121" v="500" actId="478"/>
          <ac:picMkLst>
            <pc:docMk/>
            <pc:sldMk cId="918900436" sldId="1922"/>
            <ac:picMk id="12" creationId="{E21B27EA-A322-7843-B298-F353C08DBDC2}"/>
          </ac:picMkLst>
        </pc:picChg>
      </pc:sldChg>
      <pc:sldMasterChg chg="modSldLayout">
        <pc:chgData name="Mark Levasseur" userId="71334e79-c77e-4820-85d1-f84cc0d777cd" providerId="ADAL" clId="{7DBA60B9-CB00-FB41-BBEE-AE29FCE67708}" dt="2019-09-17T20:52:19.868" v="244" actId="478"/>
        <pc:sldMasterMkLst>
          <pc:docMk/>
          <pc:sldMasterMk cId="0" sldId="2147483648"/>
        </pc:sldMasterMkLst>
        <pc:sldLayoutChg chg="addSp delSp">
          <pc:chgData name="Mark Levasseur" userId="71334e79-c77e-4820-85d1-f84cc0d777cd" providerId="ADAL" clId="{7DBA60B9-CB00-FB41-BBEE-AE29FCE67708}" dt="2019-09-17T20:47:09.267" v="239" actId="478"/>
          <pc:sldLayoutMkLst>
            <pc:docMk/>
            <pc:sldMasterMk cId="0" sldId="2147483648"/>
            <pc:sldLayoutMk cId="1553505331" sldId="2147483650"/>
          </pc:sldLayoutMkLst>
          <pc:picChg chg="del">
            <ac:chgData name="Mark Levasseur" userId="71334e79-c77e-4820-85d1-f84cc0d777cd" providerId="ADAL" clId="{7DBA60B9-CB00-FB41-BBEE-AE29FCE67708}" dt="2019-09-17T20:46:27.519" v="237" actId="478"/>
            <ac:picMkLst>
              <pc:docMk/>
              <pc:sldMasterMk cId="0" sldId="2147483648"/>
              <pc:sldLayoutMk cId="1553505331" sldId="2147483650"/>
              <ac:picMk id="8" creationId="{C9B38348-E56B-E043-8AA1-8342CC6DC420}"/>
            </ac:picMkLst>
          </pc:picChg>
          <pc:picChg chg="del">
            <ac:chgData name="Mark Levasseur" userId="71334e79-c77e-4820-85d1-f84cc0d777cd" providerId="ADAL" clId="{7DBA60B9-CB00-FB41-BBEE-AE29FCE67708}" dt="2019-09-17T20:47:09.267" v="239" actId="478"/>
            <ac:picMkLst>
              <pc:docMk/>
              <pc:sldMasterMk cId="0" sldId="2147483648"/>
              <pc:sldLayoutMk cId="1553505331" sldId="2147483650"/>
              <ac:picMk id="9" creationId="{0D157C0E-B542-7B47-88BD-A870E5FAB2F3}"/>
            </ac:picMkLst>
          </pc:picChg>
          <pc:picChg chg="add">
            <ac:chgData name="Mark Levasseur" userId="71334e79-c77e-4820-85d1-f84cc0d777cd" providerId="ADAL" clId="{7DBA60B9-CB00-FB41-BBEE-AE29FCE67708}" dt="2019-09-17T20:46:28.384" v="238"/>
            <ac:picMkLst>
              <pc:docMk/>
              <pc:sldMasterMk cId="0" sldId="2147483648"/>
              <pc:sldLayoutMk cId="1553505331" sldId="2147483650"/>
              <ac:picMk id="11" creationId="{523A07A8-D9C4-4245-B7C2-42AAC73B4ECC}"/>
            </ac:picMkLst>
          </pc:picChg>
        </pc:sldLayoutChg>
        <pc:sldLayoutChg chg="addSp delSp">
          <pc:chgData name="Mark Levasseur" userId="71334e79-c77e-4820-85d1-f84cc0d777cd" providerId="ADAL" clId="{7DBA60B9-CB00-FB41-BBEE-AE29FCE67708}" dt="2019-09-17T20:52:19.868" v="244" actId="478"/>
          <pc:sldLayoutMkLst>
            <pc:docMk/>
            <pc:sldMasterMk cId="0" sldId="2147483648"/>
            <pc:sldLayoutMk cId="695137320" sldId="2147483667"/>
          </pc:sldLayoutMkLst>
          <pc:picChg chg="add">
            <ac:chgData name="Mark Levasseur" userId="71334e79-c77e-4820-85d1-f84cc0d777cd" providerId="ADAL" clId="{7DBA60B9-CB00-FB41-BBEE-AE29FCE67708}" dt="2019-09-17T20:52:16.793" v="243"/>
            <ac:picMkLst>
              <pc:docMk/>
              <pc:sldMasterMk cId="0" sldId="2147483648"/>
              <pc:sldLayoutMk cId="695137320" sldId="2147483667"/>
              <ac:picMk id="9" creationId="{0D74035F-F4BD-6144-A299-96F43F793569}"/>
            </ac:picMkLst>
          </pc:picChg>
          <pc:picChg chg="del">
            <ac:chgData name="Mark Levasseur" userId="71334e79-c77e-4820-85d1-f84cc0d777cd" providerId="ADAL" clId="{7DBA60B9-CB00-FB41-BBEE-AE29FCE67708}" dt="2019-09-17T20:52:19.868" v="244" actId="478"/>
            <ac:picMkLst>
              <pc:docMk/>
              <pc:sldMasterMk cId="0" sldId="2147483648"/>
              <pc:sldLayoutMk cId="695137320" sldId="2147483667"/>
              <ac:picMk id="11" creationId="{523A07A8-D9C4-4245-B7C2-42AAC73B4ECC}"/>
            </ac:picMkLst>
          </pc:picChg>
        </pc:sldLayoutChg>
      </pc:sldMasterChg>
    </pc:docChg>
  </pc:docChgLst>
  <pc:docChgLst>
    <pc:chgData name="Xavier Lapresle" userId="S::xavier.lapresle@nventive.com::50aba90b-aa2c-4ecc-bb4e-7c1ddd8cb42a" providerId="AD" clId="Web-{086380A6-1EA6-4E2D-90D7-BFB1BA22E777}"/>
  </pc:docChgLst>
  <pc:docChgLst>
    <pc:chgData name="Lucie Le Touze" userId="1d140bca-3f66-4561-820f-40e3549139d0" providerId="ADAL" clId="{4D29769C-DEFE-4B47-A4E6-5AA0AD44EB85}"/>
  </pc:docChgLst>
  <pc:docChgLst>
    <pc:chgData name="Xavier Lapresle" userId="S::xavier.lapresle@nventive.com::50aba90b-aa2c-4ecc-bb4e-7c1ddd8cb42a" providerId="AD" clId="Web-{58E729DA-6237-4F55-B6D1-89C43DABEF07}"/>
  </pc:docChgLst>
  <pc:docChgLst>
    <pc:chgData name="Xavier Lapresle" userId="S::xavier.lapresle@nventive.com::50aba90b-aa2c-4ecc-bb4e-7c1ddd8cb42a" providerId="AD" clId="Web-{6B5B5C8E-2B0C-43DC-9929-EB6C495EC0A2}"/>
  </pc:docChgLst>
  <pc:docChgLst>
    <pc:chgData name="David Hamel" userId="e0fcd706-e065-4385-ae44-e5d1126b6c00" providerId="ADAL" clId="{CAE28264-BD86-4A97-8466-D9ADE15C3F28}"/>
  </pc:docChgLst>
  <pc:docChgLst>
    <pc:chgData name="Mathieu Fillion" userId="18ceb430fee12510" providerId="LiveId" clId="{7A2666D8-5873-4E20-AC53-7128B9668403}"/>
    <pc:docChg chg="custSel addSld modSld">
      <pc:chgData name="Mathieu Fillion" userId="18ceb430fee12510" providerId="LiveId" clId="{7A2666D8-5873-4E20-AC53-7128B9668403}" dt="2019-09-16T17:33:09.731" v="288" actId="6549"/>
      <pc:docMkLst>
        <pc:docMk/>
      </pc:docMkLst>
      <pc:sldChg chg="modSp">
        <pc:chgData name="Mathieu Fillion" userId="18ceb430fee12510" providerId="LiveId" clId="{7A2666D8-5873-4E20-AC53-7128B9668403}" dt="2019-09-16T17:32:59.357" v="287" actId="20577"/>
        <pc:sldMkLst>
          <pc:docMk/>
          <pc:sldMk cId="4115972898" sldId="408"/>
        </pc:sldMkLst>
        <pc:spChg chg="mod">
          <ac:chgData name="Mathieu Fillion" userId="18ceb430fee12510" providerId="LiveId" clId="{7A2666D8-5873-4E20-AC53-7128B9668403}" dt="2019-09-16T17:32:59.357" v="287" actId="20577"/>
          <ac:spMkLst>
            <pc:docMk/>
            <pc:sldMk cId="4115972898" sldId="408"/>
            <ac:spMk id="5" creationId="{2EF57901-F73C-4778-9084-4D4E625D54D3}"/>
          </ac:spMkLst>
        </pc:spChg>
      </pc:sldChg>
      <pc:sldChg chg="modSp">
        <pc:chgData name="Mathieu Fillion" userId="18ceb430fee12510" providerId="LiveId" clId="{7A2666D8-5873-4E20-AC53-7128B9668403}" dt="2019-09-16T17:33:09.731" v="288" actId="6549"/>
        <pc:sldMkLst>
          <pc:docMk/>
          <pc:sldMk cId="3996058677" sldId="410"/>
        </pc:sldMkLst>
        <pc:spChg chg="mod">
          <ac:chgData name="Mathieu Fillion" userId="18ceb430fee12510" providerId="LiveId" clId="{7A2666D8-5873-4E20-AC53-7128B9668403}" dt="2019-09-16T17:33:09.731" v="288" actId="6549"/>
          <ac:spMkLst>
            <pc:docMk/>
            <pc:sldMk cId="3996058677" sldId="410"/>
            <ac:spMk id="5" creationId="{2EF57901-F73C-4778-9084-4D4E625D54D3}"/>
          </ac:spMkLst>
        </pc:spChg>
      </pc:sldChg>
      <pc:sldChg chg="addSp delSp modSp">
        <pc:chgData name="Mathieu Fillion" userId="18ceb430fee12510" providerId="LiveId" clId="{7A2666D8-5873-4E20-AC53-7128B9668403}" dt="2019-09-16T17:11:17.167" v="99" actId="1076"/>
        <pc:sldMkLst>
          <pc:docMk/>
          <pc:sldMk cId="3583611367" sldId="1913"/>
        </pc:sldMkLst>
        <pc:spChg chg="mod">
          <ac:chgData name="Mathieu Fillion" userId="18ceb430fee12510" providerId="LiveId" clId="{7A2666D8-5873-4E20-AC53-7128B9668403}" dt="2019-09-16T16:34:05.005" v="96" actId="20577"/>
          <ac:spMkLst>
            <pc:docMk/>
            <pc:sldMk cId="3583611367" sldId="1913"/>
            <ac:spMk id="9" creationId="{DA7D0E75-D8AE-4107-8BDB-153584EB8FB5}"/>
          </ac:spMkLst>
        </pc:spChg>
        <pc:picChg chg="add del mod modCrop">
          <ac:chgData name="Mathieu Fillion" userId="18ceb430fee12510" providerId="LiveId" clId="{7A2666D8-5873-4E20-AC53-7128B9668403}" dt="2019-09-16T16:27:41.471" v="58" actId="478"/>
          <ac:picMkLst>
            <pc:docMk/>
            <pc:sldMk cId="3583611367" sldId="1913"/>
            <ac:picMk id="2" creationId="{376CC480-4836-4F78-B69D-518711E77D77}"/>
          </ac:picMkLst>
        </pc:picChg>
        <pc:picChg chg="add mod">
          <ac:chgData name="Mathieu Fillion" userId="18ceb430fee12510" providerId="LiveId" clId="{7A2666D8-5873-4E20-AC53-7128B9668403}" dt="2019-09-16T16:32:50.896" v="93" actId="1076"/>
          <ac:picMkLst>
            <pc:docMk/>
            <pc:sldMk cId="3583611367" sldId="1913"/>
            <ac:picMk id="1026" creationId="{39CFA522-05EC-4620-84E1-4EDE4D9BF2FD}"/>
          </ac:picMkLst>
        </pc:picChg>
        <pc:picChg chg="add mod">
          <ac:chgData name="Mathieu Fillion" userId="18ceb430fee12510" providerId="LiveId" clId="{7A2666D8-5873-4E20-AC53-7128B9668403}" dt="2019-09-16T17:11:17.167" v="99" actId="1076"/>
          <ac:picMkLst>
            <pc:docMk/>
            <pc:sldMk cId="3583611367" sldId="1913"/>
            <ac:picMk id="1028" creationId="{B102C2C5-8AD4-471C-B0AC-9928A2BBD363}"/>
          </ac:picMkLst>
        </pc:picChg>
      </pc:sldChg>
      <pc:sldChg chg="modSp add">
        <pc:chgData name="Mathieu Fillion" userId="18ceb430fee12510" providerId="LiveId" clId="{7A2666D8-5873-4E20-AC53-7128B9668403}" dt="2019-09-16T17:15:26.303" v="115" actId="1038"/>
        <pc:sldMkLst>
          <pc:docMk/>
          <pc:sldMk cId="1863924858" sldId="1914"/>
        </pc:sldMkLst>
        <pc:spChg chg="mod">
          <ac:chgData name="Mathieu Fillion" userId="18ceb430fee12510" providerId="LiveId" clId="{7A2666D8-5873-4E20-AC53-7128B9668403}" dt="2019-09-16T17:14:30.323" v="103" actId="20577"/>
          <ac:spMkLst>
            <pc:docMk/>
            <pc:sldMk cId="1863924858" sldId="1914"/>
            <ac:spMk id="9" creationId="{DA7D0E75-D8AE-4107-8BDB-153584EB8FB5}"/>
          </ac:spMkLst>
        </pc:spChg>
        <pc:picChg chg="mod">
          <ac:chgData name="Mathieu Fillion" userId="18ceb430fee12510" providerId="LiveId" clId="{7A2666D8-5873-4E20-AC53-7128B9668403}" dt="2019-09-16T17:15:14.235" v="111" actId="167"/>
          <ac:picMkLst>
            <pc:docMk/>
            <pc:sldMk cId="1863924858" sldId="1914"/>
            <ac:picMk id="1026" creationId="{39CFA522-05EC-4620-84E1-4EDE4D9BF2FD}"/>
          </ac:picMkLst>
        </pc:picChg>
        <pc:picChg chg="mod">
          <ac:chgData name="Mathieu Fillion" userId="18ceb430fee12510" providerId="LiveId" clId="{7A2666D8-5873-4E20-AC53-7128B9668403}" dt="2019-09-16T17:15:26.303" v="115" actId="1038"/>
          <ac:picMkLst>
            <pc:docMk/>
            <pc:sldMk cId="1863924858" sldId="1914"/>
            <ac:picMk id="1028" creationId="{B102C2C5-8AD4-471C-B0AC-9928A2BBD363}"/>
          </ac:picMkLst>
        </pc:picChg>
      </pc:sldChg>
    </pc:docChg>
  </pc:docChgLst>
  <pc:docChgLst>
    <pc:chgData name="Mathieu Fillion" userId="18ceb430fee12510" providerId="LiveId" clId="{5608DC95-CCC8-4751-9C4A-C51A025FAA40}"/>
    <pc:docChg chg="undo custSel mod addSld delSld modSld sldOrd">
      <pc:chgData name="Mathieu Fillion" userId="18ceb430fee12510" providerId="LiveId" clId="{5608DC95-CCC8-4751-9C4A-C51A025FAA40}" dt="2019-09-17T16:13:52.632" v="2161" actId="20577"/>
      <pc:docMkLst>
        <pc:docMk/>
      </pc:docMkLst>
      <pc:sldChg chg="modSp">
        <pc:chgData name="Mathieu Fillion" userId="18ceb430fee12510" providerId="LiveId" clId="{5608DC95-CCC8-4751-9C4A-C51A025FAA40}" dt="2019-09-17T02:10:38.906" v="2149" actId="12788"/>
        <pc:sldMkLst>
          <pc:docMk/>
          <pc:sldMk cId="0" sldId="290"/>
        </pc:sldMkLst>
        <pc:spChg chg="mod">
          <ac:chgData name="Mathieu Fillion" userId="18ceb430fee12510" providerId="LiveId" clId="{5608DC95-CCC8-4751-9C4A-C51A025FAA40}" dt="2019-09-12T20:52:13.258" v="0" actId="14100"/>
          <ac:spMkLst>
            <pc:docMk/>
            <pc:sldMk cId="0" sldId="290"/>
            <ac:spMk id="5" creationId="{D8040D1E-FF2B-F544-83B2-1E1C7E538A32}"/>
          </ac:spMkLst>
        </pc:spChg>
        <pc:picChg chg="mod">
          <ac:chgData name="Mathieu Fillion" userId="18ceb430fee12510" providerId="LiveId" clId="{5608DC95-CCC8-4751-9C4A-C51A025FAA40}" dt="2019-09-17T02:10:38.906" v="2149" actId="12788"/>
          <ac:picMkLst>
            <pc:docMk/>
            <pc:sldMk cId="0" sldId="290"/>
            <ac:picMk id="7" creationId="{D57429DB-3841-1A45-B69C-F9B2D35F1768}"/>
          </ac:picMkLst>
        </pc:picChg>
      </pc:sldChg>
      <pc:sldChg chg="addSp delSp modSp modAnim">
        <pc:chgData name="Mathieu Fillion" userId="18ceb430fee12510" providerId="LiveId" clId="{5608DC95-CCC8-4751-9C4A-C51A025FAA40}" dt="2019-09-17T16:13:45.823" v="2157" actId="13926"/>
        <pc:sldMkLst>
          <pc:docMk/>
          <pc:sldMk cId="2515671520" sldId="305"/>
        </pc:sldMkLst>
        <pc:spChg chg="add del mod">
          <ac:chgData name="Mathieu Fillion" userId="18ceb430fee12510" providerId="LiveId" clId="{5608DC95-CCC8-4751-9C4A-C51A025FAA40}" dt="2019-09-16T16:05:38.235" v="1563" actId="478"/>
          <ac:spMkLst>
            <pc:docMk/>
            <pc:sldMk cId="2515671520" sldId="305"/>
            <ac:spMk id="3" creationId="{B0524987-11A7-485E-89DB-A86023A1C4ED}"/>
          </ac:spMkLst>
        </pc:spChg>
        <pc:spChg chg="add mod">
          <ac:chgData name="Mathieu Fillion" userId="18ceb430fee12510" providerId="LiveId" clId="{5608DC95-CCC8-4751-9C4A-C51A025FAA40}" dt="2019-09-17T16:13:45.823" v="2157" actId="13926"/>
          <ac:spMkLst>
            <pc:docMk/>
            <pc:sldMk cId="2515671520" sldId="305"/>
            <ac:spMk id="4" creationId="{50B31F56-CF2A-40FC-99B5-BB21EFCB4558}"/>
          </ac:spMkLst>
        </pc:spChg>
        <pc:spChg chg="del">
          <ac:chgData name="Mathieu Fillion" userId="18ceb430fee12510" providerId="LiveId" clId="{5608DC95-CCC8-4751-9C4A-C51A025FAA40}" dt="2019-09-16T16:05:31.973" v="1561" actId="478"/>
          <ac:spMkLst>
            <pc:docMk/>
            <pc:sldMk cId="2515671520" sldId="305"/>
            <ac:spMk id="9" creationId="{DA7D0E75-D8AE-4107-8BDB-153584EB8FB5}"/>
          </ac:spMkLst>
        </pc:spChg>
        <pc:spChg chg="mod">
          <ac:chgData name="Mathieu Fillion" userId="18ceb430fee12510" providerId="LiveId" clId="{5608DC95-CCC8-4751-9C4A-C51A025FAA40}" dt="2019-09-16T15:31:33.038" v="1553" actId="20577"/>
          <ac:spMkLst>
            <pc:docMk/>
            <pc:sldMk cId="2515671520" sldId="305"/>
            <ac:spMk id="23553" creationId="{7C03301E-37EE-476D-91ED-3705F6A03EB3}"/>
          </ac:spMkLst>
        </pc:spChg>
        <pc:picChg chg="add mod modCrop">
          <ac:chgData name="Mathieu Fillion" userId="18ceb430fee12510" providerId="LiveId" clId="{5608DC95-CCC8-4751-9C4A-C51A025FAA40}" dt="2019-09-16T16:06:13.433" v="1570" actId="732"/>
          <ac:picMkLst>
            <pc:docMk/>
            <pc:sldMk cId="2515671520" sldId="305"/>
            <ac:picMk id="2" creationId="{4190B628-4302-42ED-B59F-10D0A8219784}"/>
          </ac:picMkLst>
        </pc:picChg>
      </pc:sldChg>
      <pc:sldChg chg="modSp ord">
        <pc:chgData name="Mathieu Fillion" userId="18ceb430fee12510" providerId="LiveId" clId="{5608DC95-CCC8-4751-9C4A-C51A025FAA40}" dt="2019-09-17T15:51:14.015" v="2156"/>
        <pc:sldMkLst>
          <pc:docMk/>
          <pc:sldMk cId="1920611489" sldId="377"/>
        </pc:sldMkLst>
        <pc:spChg chg="mod">
          <ac:chgData name="Mathieu Fillion" userId="18ceb430fee12510" providerId="LiveId" clId="{5608DC95-CCC8-4751-9C4A-C51A025FAA40}" dt="2019-09-16T02:34:29.343" v="452" actId="20577"/>
          <ac:spMkLst>
            <pc:docMk/>
            <pc:sldMk cId="1920611489" sldId="377"/>
            <ac:spMk id="11" creationId="{00000000-0000-0000-0000-000000000000}"/>
          </ac:spMkLst>
        </pc:spChg>
      </pc:sldChg>
      <pc:sldChg chg="ord modTransition">
        <pc:chgData name="Mathieu Fillion" userId="18ceb430fee12510" providerId="LiveId" clId="{5608DC95-CCC8-4751-9C4A-C51A025FAA40}" dt="2019-09-16T22:36:25.615" v="2002"/>
        <pc:sldMkLst>
          <pc:docMk/>
          <pc:sldMk cId="424598089" sldId="392"/>
        </pc:sldMkLst>
      </pc:sldChg>
      <pc:sldChg chg="modSp ord">
        <pc:chgData name="Mathieu Fillion" userId="18ceb430fee12510" providerId="LiveId" clId="{5608DC95-CCC8-4751-9C4A-C51A025FAA40}" dt="2019-09-16T21:32:26.921" v="1850" actId="255"/>
        <pc:sldMkLst>
          <pc:docMk/>
          <pc:sldMk cId="1222566636" sldId="398"/>
        </pc:sldMkLst>
        <pc:spChg chg="mod">
          <ac:chgData name="Mathieu Fillion" userId="18ceb430fee12510" providerId="LiveId" clId="{5608DC95-CCC8-4751-9C4A-C51A025FAA40}" dt="2019-09-16T21:32:26.921" v="1850" actId="255"/>
          <ac:spMkLst>
            <pc:docMk/>
            <pc:sldMk cId="1222566636" sldId="398"/>
            <ac:spMk id="16" creationId="{CDEFF777-C516-45CD-A6CF-300A7E421E42}"/>
          </ac:spMkLst>
        </pc:spChg>
      </pc:sldChg>
      <pc:sldChg chg="modSp del ord">
        <pc:chgData name="Mathieu Fillion" userId="18ceb430fee12510" providerId="LiveId" clId="{5608DC95-CCC8-4751-9C4A-C51A025FAA40}" dt="2019-09-17T02:10:04.871" v="2143" actId="2696"/>
        <pc:sldMkLst>
          <pc:docMk/>
          <pc:sldMk cId="3349829381" sldId="405"/>
        </pc:sldMkLst>
        <pc:spChg chg="mod">
          <ac:chgData name="Mathieu Fillion" userId="18ceb430fee12510" providerId="LiveId" clId="{5608DC95-CCC8-4751-9C4A-C51A025FAA40}" dt="2019-09-17T02:08:20.150" v="2125" actId="20577"/>
          <ac:spMkLst>
            <pc:docMk/>
            <pc:sldMk cId="3349829381" sldId="405"/>
            <ac:spMk id="5" creationId="{2EF57901-F73C-4778-9084-4D4E625D54D3}"/>
          </ac:spMkLst>
        </pc:spChg>
        <pc:spChg chg="mod">
          <ac:chgData name="Mathieu Fillion" userId="18ceb430fee12510" providerId="LiveId" clId="{5608DC95-CCC8-4751-9C4A-C51A025FAA40}" dt="2019-09-16T21:34:19.298" v="1860" actId="20577"/>
          <ac:spMkLst>
            <pc:docMk/>
            <pc:sldMk cId="3349829381" sldId="405"/>
            <ac:spMk id="23553" creationId="{7C03301E-37EE-476D-91ED-3705F6A03EB3}"/>
          </ac:spMkLst>
        </pc:spChg>
      </pc:sldChg>
      <pc:sldChg chg="addSp modSp add">
        <pc:chgData name="Mathieu Fillion" userId="18ceb430fee12510" providerId="LiveId" clId="{5608DC95-CCC8-4751-9C4A-C51A025FAA40}" dt="2019-09-16T21:38:05.571" v="1947" actId="20577"/>
        <pc:sldMkLst>
          <pc:docMk/>
          <pc:sldMk cId="3090462189" sldId="406"/>
        </pc:sldMkLst>
        <pc:spChg chg="add mod">
          <ac:chgData name="Mathieu Fillion" userId="18ceb430fee12510" providerId="LiveId" clId="{5608DC95-CCC8-4751-9C4A-C51A025FAA40}" dt="2019-09-16T15:09:50.974" v="1311" actId="20577"/>
          <ac:spMkLst>
            <pc:docMk/>
            <pc:sldMk cId="3090462189" sldId="406"/>
            <ac:spMk id="2" creationId="{624675ED-8DF3-42BA-9E28-131362916ADF}"/>
          </ac:spMkLst>
        </pc:spChg>
        <pc:spChg chg="mod">
          <ac:chgData name="Mathieu Fillion" userId="18ceb430fee12510" providerId="LiveId" clId="{5608DC95-CCC8-4751-9C4A-C51A025FAA40}" dt="2019-09-16T21:38:05.571" v="1947" actId="20577"/>
          <ac:spMkLst>
            <pc:docMk/>
            <pc:sldMk cId="3090462189" sldId="406"/>
            <ac:spMk id="11" creationId="{00000000-0000-0000-0000-000000000000}"/>
          </ac:spMkLst>
        </pc:spChg>
      </pc:sldChg>
      <pc:sldChg chg="modSp add">
        <pc:chgData name="Mathieu Fillion" userId="18ceb430fee12510" providerId="LiveId" clId="{5608DC95-CCC8-4751-9C4A-C51A025FAA40}" dt="2019-09-16T22:35:21.924" v="2001" actId="20577"/>
        <pc:sldMkLst>
          <pc:docMk/>
          <pc:sldMk cId="3109058577" sldId="407"/>
        </pc:sldMkLst>
        <pc:spChg chg="mod">
          <ac:chgData name="Mathieu Fillion" userId="18ceb430fee12510" providerId="LiveId" clId="{5608DC95-CCC8-4751-9C4A-C51A025FAA40}" dt="2019-09-16T22:35:21.924" v="2001" actId="20577"/>
          <ac:spMkLst>
            <pc:docMk/>
            <pc:sldMk cId="3109058577" sldId="407"/>
            <ac:spMk id="11" creationId="{00000000-0000-0000-0000-000000000000}"/>
          </ac:spMkLst>
        </pc:spChg>
      </pc:sldChg>
      <pc:sldChg chg="addSp delSp modSp add del ord">
        <pc:chgData name="Mathieu Fillion" userId="18ceb430fee12510" providerId="LiveId" clId="{5608DC95-CCC8-4751-9C4A-C51A025FAA40}" dt="2019-09-17T02:10:19.654" v="2148" actId="2696"/>
        <pc:sldMkLst>
          <pc:docMk/>
          <pc:sldMk cId="4115972898" sldId="408"/>
        </pc:sldMkLst>
        <pc:spChg chg="add mod">
          <ac:chgData name="Mathieu Fillion" userId="18ceb430fee12510" providerId="LiveId" clId="{5608DC95-CCC8-4751-9C4A-C51A025FAA40}" dt="2019-09-17T02:10:15.989" v="2146"/>
          <ac:spMkLst>
            <pc:docMk/>
            <pc:sldMk cId="4115972898" sldId="408"/>
            <ac:spMk id="2" creationId="{6346775B-29AA-4592-96BE-F3552BFCF6BE}"/>
          </ac:spMkLst>
        </pc:spChg>
        <pc:spChg chg="add mod">
          <ac:chgData name="Mathieu Fillion" userId="18ceb430fee12510" providerId="LiveId" clId="{5608DC95-CCC8-4751-9C4A-C51A025FAA40}" dt="2019-09-17T02:10:15.989" v="2146"/>
          <ac:spMkLst>
            <pc:docMk/>
            <pc:sldMk cId="4115972898" sldId="408"/>
            <ac:spMk id="3" creationId="{B3278450-6EC3-4273-9EF6-20B05EBD0D8B}"/>
          </ac:spMkLst>
        </pc:spChg>
        <pc:spChg chg="del mod">
          <ac:chgData name="Mathieu Fillion" userId="18ceb430fee12510" providerId="LiveId" clId="{5608DC95-CCC8-4751-9C4A-C51A025FAA40}" dt="2019-09-17T02:10:15.989" v="2146"/>
          <ac:spMkLst>
            <pc:docMk/>
            <pc:sldMk cId="4115972898" sldId="408"/>
            <ac:spMk id="5" creationId="{2EF57901-F73C-4778-9084-4D4E625D54D3}"/>
          </ac:spMkLst>
        </pc:spChg>
        <pc:spChg chg="del mod">
          <ac:chgData name="Mathieu Fillion" userId="18ceb430fee12510" providerId="LiveId" clId="{5608DC95-CCC8-4751-9C4A-C51A025FAA40}" dt="2019-09-17T02:10:15.989" v="2146"/>
          <ac:spMkLst>
            <pc:docMk/>
            <pc:sldMk cId="4115972898" sldId="408"/>
            <ac:spMk id="23553" creationId="{7C03301E-37EE-476D-91ED-3705F6A03EB3}"/>
          </ac:spMkLst>
        </pc:spChg>
      </pc:sldChg>
      <pc:sldChg chg="addSp delSp modSp add del mod setBg">
        <pc:chgData name="Mathieu Fillion" userId="18ceb430fee12510" providerId="LiveId" clId="{5608DC95-CCC8-4751-9C4A-C51A025FAA40}" dt="2019-09-17T02:09:53.506" v="2141" actId="2696"/>
        <pc:sldMkLst>
          <pc:docMk/>
          <pc:sldMk cId="586686379" sldId="409"/>
        </pc:sldMkLst>
        <pc:spChg chg="add mod">
          <ac:chgData name="Mathieu Fillion" userId="18ceb430fee12510" providerId="LiveId" clId="{5608DC95-CCC8-4751-9C4A-C51A025FAA40}" dt="2019-09-17T02:09:11.532" v="2130"/>
          <ac:spMkLst>
            <pc:docMk/>
            <pc:sldMk cId="586686379" sldId="409"/>
            <ac:spMk id="2" creationId="{A78BE8AB-F4D7-40D4-A278-4CD6B4C8F390}"/>
          </ac:spMkLst>
        </pc:spChg>
        <pc:spChg chg="add mod">
          <ac:chgData name="Mathieu Fillion" userId="18ceb430fee12510" providerId="LiveId" clId="{5608DC95-CCC8-4751-9C4A-C51A025FAA40}" dt="2019-09-17T02:09:11.532" v="2130"/>
          <ac:spMkLst>
            <pc:docMk/>
            <pc:sldMk cId="586686379" sldId="409"/>
            <ac:spMk id="3" creationId="{F7158111-425F-46D2-9F5D-D7D14B6E695C}"/>
          </ac:spMkLst>
        </pc:spChg>
        <pc:spChg chg="del mod ord">
          <ac:chgData name="Mathieu Fillion" userId="18ceb430fee12510" providerId="LiveId" clId="{5608DC95-CCC8-4751-9C4A-C51A025FAA40}" dt="2019-09-17T02:09:11.532" v="2130"/>
          <ac:spMkLst>
            <pc:docMk/>
            <pc:sldMk cId="586686379" sldId="409"/>
            <ac:spMk id="5" creationId="{2EF57901-F73C-4778-9084-4D4E625D54D3}"/>
          </ac:spMkLst>
        </pc:spChg>
        <pc:spChg chg="add del">
          <ac:chgData name="Mathieu Fillion" userId="18ceb430fee12510" providerId="LiveId" clId="{5608DC95-CCC8-4751-9C4A-C51A025FAA40}" dt="2019-09-17T01:26:20.594" v="2063" actId="26606"/>
          <ac:spMkLst>
            <pc:docMk/>
            <pc:sldMk cId="586686379" sldId="409"/>
            <ac:spMk id="134" creationId="{F56F5174-31D9-4DBB-AAB7-A1FD7BDB1352}"/>
          </ac:spMkLst>
        </pc:spChg>
        <pc:spChg chg="add del">
          <ac:chgData name="Mathieu Fillion" userId="18ceb430fee12510" providerId="LiveId" clId="{5608DC95-CCC8-4751-9C4A-C51A025FAA40}" dt="2019-09-17T01:26:20.594" v="2063" actId="26606"/>
          <ac:spMkLst>
            <pc:docMk/>
            <pc:sldMk cId="586686379" sldId="409"/>
            <ac:spMk id="138" creationId="{F9A95BEE-6BB1-4A28-A8E6-A34B2E42EF87}"/>
          </ac:spMkLst>
        </pc:spChg>
        <pc:spChg chg="del mod">
          <ac:chgData name="Mathieu Fillion" userId="18ceb430fee12510" providerId="LiveId" clId="{5608DC95-CCC8-4751-9C4A-C51A025FAA40}" dt="2019-09-17T02:09:11.532" v="2130"/>
          <ac:spMkLst>
            <pc:docMk/>
            <pc:sldMk cId="586686379" sldId="409"/>
            <ac:spMk id="23553" creationId="{7C03301E-37EE-476D-91ED-3705F6A03EB3}"/>
          </ac:spMkLst>
        </pc:spChg>
        <pc:picChg chg="add del">
          <ac:chgData name="Mathieu Fillion" userId="18ceb430fee12510" providerId="LiveId" clId="{5608DC95-CCC8-4751-9C4A-C51A025FAA40}" dt="2019-09-17T01:26:20.594" v="2063" actId="26606"/>
          <ac:picMkLst>
            <pc:docMk/>
            <pc:sldMk cId="586686379" sldId="409"/>
            <ac:picMk id="136" creationId="{AE113210-7872-481A-ADE6-3A05CCAF5EB2}"/>
          </ac:picMkLst>
        </pc:picChg>
        <pc:picChg chg="add del mod">
          <ac:chgData name="Mathieu Fillion" userId="18ceb430fee12510" providerId="LiveId" clId="{5608DC95-CCC8-4751-9C4A-C51A025FAA40}" dt="2019-09-17T02:09:11.532" v="2130"/>
          <ac:picMkLst>
            <pc:docMk/>
            <pc:sldMk cId="586686379" sldId="409"/>
            <ac:picMk id="1026" creationId="{AE84B333-45F6-434E-8856-B3E63B669FB4}"/>
          </ac:picMkLst>
        </pc:picChg>
      </pc:sldChg>
      <pc:sldChg chg="add del">
        <pc:chgData name="Mathieu Fillion" userId="18ceb430fee12510" providerId="LiveId" clId="{5608DC95-CCC8-4751-9C4A-C51A025FAA40}" dt="2019-09-16T21:36:14.108" v="1907" actId="2696"/>
        <pc:sldMkLst>
          <pc:docMk/>
          <pc:sldMk cId="3996058677" sldId="410"/>
        </pc:sldMkLst>
      </pc:sldChg>
      <pc:sldChg chg="modSp add">
        <pc:chgData name="Mathieu Fillion" userId="18ceb430fee12510" providerId="LiveId" clId="{5608DC95-CCC8-4751-9C4A-C51A025FAA40}" dt="2019-09-16T15:14:38.626" v="1475" actId="20577"/>
        <pc:sldMkLst>
          <pc:docMk/>
          <pc:sldMk cId="591602127" sldId="411"/>
        </pc:sldMkLst>
        <pc:spChg chg="mod">
          <ac:chgData name="Mathieu Fillion" userId="18ceb430fee12510" providerId="LiveId" clId="{5608DC95-CCC8-4751-9C4A-C51A025FAA40}" dt="2019-09-16T15:14:38.626" v="1475" actId="20577"/>
          <ac:spMkLst>
            <pc:docMk/>
            <pc:sldMk cId="591602127" sldId="411"/>
            <ac:spMk id="7" creationId="{00000000-0000-0000-0000-000000000000}"/>
          </ac:spMkLst>
        </pc:spChg>
      </pc:sldChg>
      <pc:sldChg chg="delSp modSp add del">
        <pc:chgData name="Mathieu Fillion" userId="18ceb430fee12510" providerId="LiveId" clId="{5608DC95-CCC8-4751-9C4A-C51A025FAA40}" dt="2019-09-16T15:14:30.206" v="1474" actId="2696"/>
        <pc:sldMkLst>
          <pc:docMk/>
          <pc:sldMk cId="1059918398" sldId="1910"/>
        </pc:sldMkLst>
        <pc:spChg chg="mod">
          <ac:chgData name="Mathieu Fillion" userId="18ceb430fee12510" providerId="LiveId" clId="{5608DC95-CCC8-4751-9C4A-C51A025FAA40}" dt="2019-09-16T15:11:18.969" v="1312"/>
          <ac:spMkLst>
            <pc:docMk/>
            <pc:sldMk cId="1059918398" sldId="1910"/>
            <ac:spMk id="4" creationId="{198199DE-4571-4789-A34D-FBA4A98360F7}"/>
          </ac:spMkLst>
        </pc:spChg>
        <pc:picChg chg="del">
          <ac:chgData name="Mathieu Fillion" userId="18ceb430fee12510" providerId="LiveId" clId="{5608DC95-CCC8-4751-9C4A-C51A025FAA40}" dt="2019-09-16T15:12:01.606" v="1369"/>
          <ac:picMkLst>
            <pc:docMk/>
            <pc:sldMk cId="1059918398" sldId="1910"/>
            <ac:picMk id="5" creationId="{B822ACAC-36E2-479C-B57A-6A41A8C3CA7B}"/>
          </ac:picMkLst>
        </pc:picChg>
        <pc:picChg chg="del">
          <ac:chgData name="Mathieu Fillion" userId="18ceb430fee12510" providerId="LiveId" clId="{5608DC95-CCC8-4751-9C4A-C51A025FAA40}" dt="2019-09-16T15:12:01.606" v="1369"/>
          <ac:picMkLst>
            <pc:docMk/>
            <pc:sldMk cId="1059918398" sldId="1910"/>
            <ac:picMk id="6" creationId="{B4022465-298D-4B00-A125-79640129BF09}"/>
          </ac:picMkLst>
        </pc:picChg>
      </pc:sldChg>
      <pc:sldChg chg="addSp delSp modSp add del">
        <pc:chgData name="Mathieu Fillion" userId="18ceb430fee12510" providerId="LiveId" clId="{5608DC95-CCC8-4751-9C4A-C51A025FAA40}" dt="2019-09-17T02:11:48.693" v="2155" actId="2696"/>
        <pc:sldMkLst>
          <pc:docMk/>
          <pc:sldMk cId="2006431265" sldId="1911"/>
        </pc:sldMkLst>
        <pc:spChg chg="add mod">
          <ac:chgData name="Mathieu Fillion" userId="18ceb430fee12510" providerId="LiveId" clId="{5608DC95-CCC8-4751-9C4A-C51A025FAA40}" dt="2019-09-17T02:11:43.014" v="2153"/>
          <ac:spMkLst>
            <pc:docMk/>
            <pc:sldMk cId="2006431265" sldId="1911"/>
            <ac:spMk id="2" creationId="{04C47E3D-C92C-4B76-AF82-30B68768872E}"/>
          </ac:spMkLst>
        </pc:spChg>
        <pc:spChg chg="add mod">
          <ac:chgData name="Mathieu Fillion" userId="18ceb430fee12510" providerId="LiveId" clId="{5608DC95-CCC8-4751-9C4A-C51A025FAA40}" dt="2019-09-17T02:11:43.014" v="2153"/>
          <ac:spMkLst>
            <pc:docMk/>
            <pc:sldMk cId="2006431265" sldId="1911"/>
            <ac:spMk id="3" creationId="{42F7513C-DF38-47F9-B2A9-51CDC3657C40}"/>
          </ac:spMkLst>
        </pc:spChg>
        <pc:spChg chg="del mod">
          <ac:chgData name="Mathieu Fillion" userId="18ceb430fee12510" providerId="LiveId" clId="{5608DC95-CCC8-4751-9C4A-C51A025FAA40}" dt="2019-09-17T02:11:43.014" v="2153"/>
          <ac:spMkLst>
            <pc:docMk/>
            <pc:sldMk cId="2006431265" sldId="1911"/>
            <ac:spMk id="5" creationId="{2EF57901-F73C-4778-9084-4D4E625D54D3}"/>
          </ac:spMkLst>
        </pc:spChg>
        <pc:spChg chg="del mod">
          <ac:chgData name="Mathieu Fillion" userId="18ceb430fee12510" providerId="LiveId" clId="{5608DC95-CCC8-4751-9C4A-C51A025FAA40}" dt="2019-09-17T02:11:43.014" v="2153"/>
          <ac:spMkLst>
            <pc:docMk/>
            <pc:sldMk cId="2006431265" sldId="1911"/>
            <ac:spMk id="23553" creationId="{7C03301E-37EE-476D-91ED-3705F6A03EB3}"/>
          </ac:spMkLst>
        </pc:spChg>
        <pc:picChg chg="add del mod">
          <ac:chgData name="Mathieu Fillion" userId="18ceb430fee12510" providerId="LiveId" clId="{5608DC95-CCC8-4751-9C4A-C51A025FAA40}" dt="2019-09-17T02:11:43.014" v="2153"/>
          <ac:picMkLst>
            <pc:docMk/>
            <pc:sldMk cId="2006431265" sldId="1911"/>
            <ac:picMk id="4" creationId="{8AAA5EA7-D3A6-4900-A351-5A275A8A10EF}"/>
          </ac:picMkLst>
        </pc:picChg>
        <pc:picChg chg="add del mod">
          <ac:chgData name="Mathieu Fillion" userId="18ceb430fee12510" providerId="LiveId" clId="{5608DC95-CCC8-4751-9C4A-C51A025FAA40}" dt="2019-09-17T02:11:43.014" v="2153"/>
          <ac:picMkLst>
            <pc:docMk/>
            <pc:sldMk cId="2006431265" sldId="1911"/>
            <ac:picMk id="6" creationId="{555F1A12-0FD9-4C15-B0A1-F5FC9C7B2143}"/>
          </ac:picMkLst>
        </pc:picChg>
      </pc:sldChg>
      <pc:sldChg chg="modSp add">
        <pc:chgData name="Mathieu Fillion" userId="18ceb430fee12510" providerId="LiveId" clId="{5608DC95-CCC8-4751-9C4A-C51A025FAA40}" dt="2019-09-16T15:14:58.082" v="1483" actId="20577"/>
        <pc:sldMkLst>
          <pc:docMk/>
          <pc:sldMk cId="4194876928" sldId="1912"/>
        </pc:sldMkLst>
        <pc:spChg chg="mod">
          <ac:chgData name="Mathieu Fillion" userId="18ceb430fee12510" providerId="LiveId" clId="{5608DC95-CCC8-4751-9C4A-C51A025FAA40}" dt="2019-09-16T15:14:58.082" v="1483" actId="20577"/>
          <ac:spMkLst>
            <pc:docMk/>
            <pc:sldMk cId="4194876928" sldId="1912"/>
            <ac:spMk id="7" creationId="{00000000-0000-0000-0000-000000000000}"/>
          </ac:spMkLst>
        </pc:spChg>
      </pc:sldChg>
      <pc:sldChg chg="delSp modSp add modTransition delAnim">
        <pc:chgData name="Mathieu Fillion" userId="18ceb430fee12510" providerId="LiveId" clId="{5608DC95-CCC8-4751-9C4A-C51A025FAA40}" dt="2019-09-16T19:58:40.022" v="1809"/>
        <pc:sldMkLst>
          <pc:docMk/>
          <pc:sldMk cId="3583611367" sldId="1913"/>
        </pc:sldMkLst>
        <pc:spChg chg="mod">
          <ac:chgData name="Mathieu Fillion" userId="18ceb430fee12510" providerId="LiveId" clId="{5608DC95-CCC8-4751-9C4A-C51A025FAA40}" dt="2019-09-16T16:17:42.576" v="1756" actId="20577"/>
          <ac:spMkLst>
            <pc:docMk/>
            <pc:sldMk cId="3583611367" sldId="1913"/>
            <ac:spMk id="9" creationId="{DA7D0E75-D8AE-4107-8BDB-153584EB8FB5}"/>
          </ac:spMkLst>
        </pc:spChg>
        <pc:picChg chg="del">
          <ac:chgData name="Mathieu Fillion" userId="18ceb430fee12510" providerId="LiveId" clId="{5608DC95-CCC8-4751-9C4A-C51A025FAA40}" dt="2019-09-16T16:16:35.989" v="1640" actId="478"/>
          <ac:picMkLst>
            <pc:docMk/>
            <pc:sldMk cId="3583611367" sldId="1913"/>
            <ac:picMk id="2" creationId="{4190B628-4302-42ED-B59F-10D0A8219784}"/>
          </ac:picMkLst>
        </pc:picChg>
      </pc:sldChg>
      <pc:sldChg chg="modSp ord">
        <pc:chgData name="Mathieu Fillion" userId="18ceb430fee12510" providerId="LiveId" clId="{5608DC95-CCC8-4751-9C4A-C51A025FAA40}" dt="2019-09-16T22:33:10.210" v="1964" actId="14100"/>
        <pc:sldMkLst>
          <pc:docMk/>
          <pc:sldMk cId="1863924858" sldId="1914"/>
        </pc:sldMkLst>
        <pc:picChg chg="mod">
          <ac:chgData name="Mathieu Fillion" userId="18ceb430fee12510" providerId="LiveId" clId="{5608DC95-CCC8-4751-9C4A-C51A025FAA40}" dt="2019-09-16T22:33:04.789" v="1963" actId="14100"/>
          <ac:picMkLst>
            <pc:docMk/>
            <pc:sldMk cId="1863924858" sldId="1914"/>
            <ac:picMk id="1026" creationId="{39CFA522-05EC-4620-84E1-4EDE4D9BF2FD}"/>
          </ac:picMkLst>
        </pc:picChg>
        <pc:picChg chg="mod">
          <ac:chgData name="Mathieu Fillion" userId="18ceb430fee12510" providerId="LiveId" clId="{5608DC95-CCC8-4751-9C4A-C51A025FAA40}" dt="2019-09-16T22:33:10.210" v="1964" actId="14100"/>
          <ac:picMkLst>
            <pc:docMk/>
            <pc:sldMk cId="1863924858" sldId="1914"/>
            <ac:picMk id="1028" creationId="{B102C2C5-8AD4-471C-B0AC-9928A2BBD363}"/>
          </ac:picMkLst>
        </pc:picChg>
      </pc:sldChg>
      <pc:sldChg chg="modSp add del">
        <pc:chgData name="Mathieu Fillion" userId="18ceb430fee12510" providerId="LiveId" clId="{5608DC95-CCC8-4751-9C4A-C51A025FAA40}" dt="2019-09-16T21:31:49.512" v="1836" actId="2696"/>
        <pc:sldMkLst>
          <pc:docMk/>
          <pc:sldMk cId="1021764050" sldId="1915"/>
        </pc:sldMkLst>
        <pc:spChg chg="mod">
          <ac:chgData name="Mathieu Fillion" userId="18ceb430fee12510" providerId="LiveId" clId="{5608DC95-CCC8-4751-9C4A-C51A025FAA40}" dt="2019-09-16T19:56:47.113" v="1758" actId="20577"/>
          <ac:spMkLst>
            <pc:docMk/>
            <pc:sldMk cId="1021764050" sldId="1915"/>
            <ac:spMk id="12" creationId="{66D177E7-6739-432A-B6B8-4B1284E1CA9D}"/>
          </ac:spMkLst>
        </pc:spChg>
      </pc:sldChg>
      <pc:sldChg chg="addSp delSp modSp add ord">
        <pc:chgData name="Mathieu Fillion" userId="18ceb430fee12510" providerId="LiveId" clId="{5608DC95-CCC8-4751-9C4A-C51A025FAA40}" dt="2019-09-17T02:06:20.113" v="2118"/>
        <pc:sldMkLst>
          <pc:docMk/>
          <pc:sldMk cId="306600884" sldId="1916"/>
        </pc:sldMkLst>
        <pc:spChg chg="add del mod">
          <ac:chgData name="Mathieu Fillion" userId="18ceb430fee12510" providerId="LiveId" clId="{5608DC95-CCC8-4751-9C4A-C51A025FAA40}" dt="2019-09-16T19:57:22.503" v="1774" actId="478"/>
          <ac:spMkLst>
            <pc:docMk/>
            <pc:sldMk cId="306600884" sldId="1916"/>
            <ac:spMk id="6" creationId="{B2E726EC-125E-47BE-A5F7-757674CC7F93}"/>
          </ac:spMkLst>
        </pc:spChg>
        <pc:spChg chg="mod">
          <ac:chgData name="Mathieu Fillion" userId="18ceb430fee12510" providerId="LiveId" clId="{5608DC95-CCC8-4751-9C4A-C51A025FAA40}" dt="2019-09-16T21:31:40.588" v="1835" actId="13926"/>
          <ac:spMkLst>
            <pc:docMk/>
            <pc:sldMk cId="306600884" sldId="1916"/>
            <ac:spMk id="9" creationId="{DA7D0E75-D8AE-4107-8BDB-153584EB8FB5}"/>
          </ac:spMkLst>
        </pc:spChg>
        <pc:spChg chg="mod">
          <ac:chgData name="Mathieu Fillion" userId="18ceb430fee12510" providerId="LiveId" clId="{5608DC95-CCC8-4751-9C4A-C51A025FAA40}" dt="2019-09-16T19:57:10.341" v="1771" actId="20577"/>
          <ac:spMkLst>
            <pc:docMk/>
            <pc:sldMk cId="306600884" sldId="1916"/>
            <ac:spMk id="23553" creationId="{7C03301E-37EE-476D-91ED-3705F6A03EB3}"/>
          </ac:spMkLst>
        </pc:spChg>
        <pc:picChg chg="del">
          <ac:chgData name="Mathieu Fillion" userId="18ceb430fee12510" providerId="LiveId" clId="{5608DC95-CCC8-4751-9C4A-C51A025FAA40}" dt="2019-09-16T19:57:05.031" v="1760" actId="478"/>
          <ac:picMkLst>
            <pc:docMk/>
            <pc:sldMk cId="306600884" sldId="1916"/>
            <ac:picMk id="1026" creationId="{39CFA522-05EC-4620-84E1-4EDE4D9BF2FD}"/>
          </ac:picMkLst>
        </pc:picChg>
        <pc:picChg chg="del">
          <ac:chgData name="Mathieu Fillion" userId="18ceb430fee12510" providerId="LiveId" clId="{5608DC95-CCC8-4751-9C4A-C51A025FAA40}" dt="2019-09-16T19:57:05.708" v="1761" actId="478"/>
          <ac:picMkLst>
            <pc:docMk/>
            <pc:sldMk cId="306600884" sldId="1916"/>
            <ac:picMk id="1028" creationId="{B102C2C5-8AD4-471C-B0AC-9928A2BBD363}"/>
          </ac:picMkLst>
        </pc:picChg>
      </pc:sldChg>
      <pc:sldChg chg="addSp delSp modSp add">
        <pc:chgData name="Mathieu Fillion" userId="18ceb430fee12510" providerId="LiveId" clId="{5608DC95-CCC8-4751-9C4A-C51A025FAA40}" dt="2019-09-17T02:09:32.637" v="2136" actId="478"/>
        <pc:sldMkLst>
          <pc:docMk/>
          <pc:sldMk cId="2243273411" sldId="1917"/>
        </pc:sldMkLst>
        <pc:spChg chg="add del mod">
          <ac:chgData name="Mathieu Fillion" userId="18ceb430fee12510" providerId="LiveId" clId="{5608DC95-CCC8-4751-9C4A-C51A025FAA40}" dt="2019-09-17T02:09:32.637" v="2136" actId="478"/>
          <ac:spMkLst>
            <pc:docMk/>
            <pc:sldMk cId="2243273411" sldId="1917"/>
            <ac:spMk id="2" creationId="{3A7139A8-71CD-4204-BE62-A0661443DCCA}"/>
          </ac:spMkLst>
        </pc:spChg>
        <pc:spChg chg="add del mod">
          <ac:chgData name="Mathieu Fillion" userId="18ceb430fee12510" providerId="LiveId" clId="{5608DC95-CCC8-4751-9C4A-C51A025FAA40}" dt="2019-09-17T02:09:18.901" v="2132" actId="478"/>
          <ac:spMkLst>
            <pc:docMk/>
            <pc:sldMk cId="2243273411" sldId="1917"/>
            <ac:spMk id="3" creationId="{4AF682DA-021D-40AE-99F5-3A6167EE3BBD}"/>
          </ac:spMkLst>
        </pc:spChg>
        <pc:spChg chg="add del mod">
          <ac:chgData name="Mathieu Fillion" userId="18ceb430fee12510" providerId="LiveId" clId="{5608DC95-CCC8-4751-9C4A-C51A025FAA40}" dt="2019-09-17T02:09:26.849" v="2135" actId="14100"/>
          <ac:spMkLst>
            <pc:docMk/>
            <pc:sldMk cId="2243273411" sldId="1917"/>
            <ac:spMk id="8" creationId="{CD2ED100-E92E-4086-9093-516FF64003C2}"/>
          </ac:spMkLst>
        </pc:spChg>
        <pc:spChg chg="del">
          <ac:chgData name="Mathieu Fillion" userId="18ceb430fee12510" providerId="LiveId" clId="{5608DC95-CCC8-4751-9C4A-C51A025FAA40}" dt="2019-09-17T02:09:05.459" v="2129" actId="478"/>
          <ac:spMkLst>
            <pc:docMk/>
            <pc:sldMk cId="2243273411" sldId="1917"/>
            <ac:spMk id="9" creationId="{DA7D0E75-D8AE-4107-8BDB-153584EB8FB5}"/>
          </ac:spMkLst>
        </pc:spChg>
        <pc:spChg chg="add">
          <ac:chgData name="Mathieu Fillion" userId="18ceb430fee12510" providerId="LiveId" clId="{5608DC95-CCC8-4751-9C4A-C51A025FAA40}" dt="2019-09-17T02:09:13.291" v="2131"/>
          <ac:spMkLst>
            <pc:docMk/>
            <pc:sldMk cId="2243273411" sldId="1917"/>
            <ac:spMk id="10" creationId="{CBB956AF-1B7D-47FE-B824-C8A4025AFF60}"/>
          </ac:spMkLst>
        </pc:spChg>
        <pc:spChg chg="del">
          <ac:chgData name="Mathieu Fillion" userId="18ceb430fee12510" providerId="LiveId" clId="{5608DC95-CCC8-4751-9C4A-C51A025FAA40}" dt="2019-09-17T02:09:05.459" v="2129" actId="478"/>
          <ac:spMkLst>
            <pc:docMk/>
            <pc:sldMk cId="2243273411" sldId="1917"/>
            <ac:spMk id="23553" creationId="{7C03301E-37EE-476D-91ED-3705F6A03EB3}"/>
          </ac:spMkLst>
        </pc:spChg>
        <pc:picChg chg="add">
          <ac:chgData name="Mathieu Fillion" userId="18ceb430fee12510" providerId="LiveId" clId="{5608DC95-CCC8-4751-9C4A-C51A025FAA40}" dt="2019-09-17T02:09:13.291" v="2131"/>
          <ac:picMkLst>
            <pc:docMk/>
            <pc:sldMk cId="2243273411" sldId="1917"/>
            <ac:picMk id="11" creationId="{1E843875-9215-4247-826F-00FCC293F2EA}"/>
          </ac:picMkLst>
        </pc:picChg>
        <pc:picChg chg="del">
          <ac:chgData name="Mathieu Fillion" userId="18ceb430fee12510" providerId="LiveId" clId="{5608DC95-CCC8-4751-9C4A-C51A025FAA40}" dt="2019-09-17T02:09:05.459" v="2129" actId="478"/>
          <ac:picMkLst>
            <pc:docMk/>
            <pc:sldMk cId="2243273411" sldId="1917"/>
            <ac:picMk id="1026" creationId="{39CFA522-05EC-4620-84E1-4EDE4D9BF2FD}"/>
          </ac:picMkLst>
        </pc:picChg>
        <pc:picChg chg="del">
          <ac:chgData name="Mathieu Fillion" userId="18ceb430fee12510" providerId="LiveId" clId="{5608DC95-CCC8-4751-9C4A-C51A025FAA40}" dt="2019-09-17T02:09:05.459" v="2129" actId="478"/>
          <ac:picMkLst>
            <pc:docMk/>
            <pc:sldMk cId="2243273411" sldId="1917"/>
            <ac:picMk id="1028" creationId="{B102C2C5-8AD4-471C-B0AC-9928A2BBD363}"/>
          </ac:picMkLst>
        </pc:picChg>
      </pc:sldChg>
      <pc:sldChg chg="addSp delSp modSp add">
        <pc:chgData name="Mathieu Fillion" userId="18ceb430fee12510" providerId="LiveId" clId="{5608DC95-CCC8-4751-9C4A-C51A025FAA40}" dt="2019-09-17T02:10:00.879" v="2142"/>
        <pc:sldMkLst>
          <pc:docMk/>
          <pc:sldMk cId="286948630" sldId="1918"/>
        </pc:sldMkLst>
        <pc:spChg chg="add del mod">
          <ac:chgData name="Mathieu Fillion" userId="18ceb430fee12510" providerId="LiveId" clId="{5608DC95-CCC8-4751-9C4A-C51A025FAA40}" dt="2019-09-17T02:09:43.826" v="2138" actId="478"/>
          <ac:spMkLst>
            <pc:docMk/>
            <pc:sldMk cId="286948630" sldId="1918"/>
            <ac:spMk id="2" creationId="{2867367F-F59D-4628-9210-82670BF1DD88}"/>
          </ac:spMkLst>
        </pc:spChg>
        <pc:spChg chg="add del mod">
          <ac:chgData name="Mathieu Fillion" userId="18ceb430fee12510" providerId="LiveId" clId="{5608DC95-CCC8-4751-9C4A-C51A025FAA40}" dt="2019-09-17T02:09:43.826" v="2138" actId="478"/>
          <ac:spMkLst>
            <pc:docMk/>
            <pc:sldMk cId="286948630" sldId="1918"/>
            <ac:spMk id="3" creationId="{35609FB1-E79A-4369-8282-EA20276E10A4}"/>
          </ac:spMkLst>
        </pc:spChg>
        <pc:spChg chg="add">
          <ac:chgData name="Mathieu Fillion" userId="18ceb430fee12510" providerId="LiveId" clId="{5608DC95-CCC8-4751-9C4A-C51A025FAA40}" dt="2019-09-17T02:10:00.879" v="2142"/>
          <ac:spMkLst>
            <pc:docMk/>
            <pc:sldMk cId="286948630" sldId="1918"/>
            <ac:spMk id="8" creationId="{ED51A751-2941-456D-A056-2078522EC249}"/>
          </ac:spMkLst>
        </pc:spChg>
        <pc:spChg chg="del">
          <ac:chgData name="Mathieu Fillion" userId="18ceb430fee12510" providerId="LiveId" clId="{5608DC95-CCC8-4751-9C4A-C51A025FAA40}" dt="2019-09-17T02:09:40.238" v="2137" actId="478"/>
          <ac:spMkLst>
            <pc:docMk/>
            <pc:sldMk cId="286948630" sldId="1918"/>
            <ac:spMk id="9" creationId="{DA7D0E75-D8AE-4107-8BDB-153584EB8FB5}"/>
          </ac:spMkLst>
        </pc:spChg>
        <pc:spChg chg="add">
          <ac:chgData name="Mathieu Fillion" userId="18ceb430fee12510" providerId="LiveId" clId="{5608DC95-CCC8-4751-9C4A-C51A025FAA40}" dt="2019-09-17T02:10:00.879" v="2142"/>
          <ac:spMkLst>
            <pc:docMk/>
            <pc:sldMk cId="286948630" sldId="1918"/>
            <ac:spMk id="10" creationId="{9A66741B-C471-4B7D-B1DB-EA0F6C97E89C}"/>
          </ac:spMkLst>
        </pc:spChg>
        <pc:spChg chg="del">
          <ac:chgData name="Mathieu Fillion" userId="18ceb430fee12510" providerId="LiveId" clId="{5608DC95-CCC8-4751-9C4A-C51A025FAA40}" dt="2019-09-17T02:09:40.238" v="2137" actId="478"/>
          <ac:spMkLst>
            <pc:docMk/>
            <pc:sldMk cId="286948630" sldId="1918"/>
            <ac:spMk id="23553" creationId="{7C03301E-37EE-476D-91ED-3705F6A03EB3}"/>
          </ac:spMkLst>
        </pc:spChg>
        <pc:picChg chg="del">
          <ac:chgData name="Mathieu Fillion" userId="18ceb430fee12510" providerId="LiveId" clId="{5608DC95-CCC8-4751-9C4A-C51A025FAA40}" dt="2019-09-17T02:09:40.238" v="2137" actId="478"/>
          <ac:picMkLst>
            <pc:docMk/>
            <pc:sldMk cId="286948630" sldId="1918"/>
            <ac:picMk id="1026" creationId="{39CFA522-05EC-4620-84E1-4EDE4D9BF2FD}"/>
          </ac:picMkLst>
        </pc:picChg>
        <pc:picChg chg="del">
          <ac:chgData name="Mathieu Fillion" userId="18ceb430fee12510" providerId="LiveId" clId="{5608DC95-CCC8-4751-9C4A-C51A025FAA40}" dt="2019-09-17T02:09:40.238" v="2137" actId="478"/>
          <ac:picMkLst>
            <pc:docMk/>
            <pc:sldMk cId="286948630" sldId="1918"/>
            <ac:picMk id="1028" creationId="{B102C2C5-8AD4-471C-B0AC-9928A2BBD363}"/>
          </ac:picMkLst>
        </pc:picChg>
      </pc:sldChg>
      <pc:sldChg chg="add del">
        <pc:chgData name="Mathieu Fillion" userId="18ceb430fee12510" providerId="LiveId" clId="{5608DC95-CCC8-4751-9C4A-C51A025FAA40}" dt="2019-09-17T02:09:48.760" v="2139" actId="2696"/>
        <pc:sldMkLst>
          <pc:docMk/>
          <pc:sldMk cId="1906179892" sldId="1919"/>
        </pc:sldMkLst>
      </pc:sldChg>
      <pc:sldChg chg="addSp add del">
        <pc:chgData name="Mathieu Fillion" userId="18ceb430fee12510" providerId="LiveId" clId="{5608DC95-CCC8-4751-9C4A-C51A025FAA40}" dt="2019-09-17T02:10:17.730" v="2147"/>
        <pc:sldMkLst>
          <pc:docMk/>
          <pc:sldMk cId="2566189591" sldId="1919"/>
        </pc:sldMkLst>
        <pc:spChg chg="add">
          <ac:chgData name="Mathieu Fillion" userId="18ceb430fee12510" providerId="LiveId" clId="{5608DC95-CCC8-4751-9C4A-C51A025FAA40}" dt="2019-09-17T02:10:17.730" v="2147"/>
          <ac:spMkLst>
            <pc:docMk/>
            <pc:sldMk cId="2566189591" sldId="1919"/>
            <ac:spMk id="2" creationId="{5A06B887-951D-4422-BB9A-DE24ACA94E6C}"/>
          </ac:spMkLst>
        </pc:spChg>
        <pc:spChg chg="add">
          <ac:chgData name="Mathieu Fillion" userId="18ceb430fee12510" providerId="LiveId" clId="{5608DC95-CCC8-4751-9C4A-C51A025FAA40}" dt="2019-09-17T02:10:17.730" v="2147"/>
          <ac:spMkLst>
            <pc:docMk/>
            <pc:sldMk cId="2566189591" sldId="1919"/>
            <ac:spMk id="3" creationId="{C78D81CC-217D-410D-8751-AFC66705D428}"/>
          </ac:spMkLst>
        </pc:spChg>
      </pc:sldChg>
      <pc:sldChg chg="addSp delSp modSp add">
        <pc:chgData name="Mathieu Fillion" userId="18ceb430fee12510" providerId="LiveId" clId="{5608DC95-CCC8-4751-9C4A-C51A025FAA40}" dt="2019-09-17T16:13:52.632" v="2161" actId="20577"/>
        <pc:sldMkLst>
          <pc:docMk/>
          <pc:sldMk cId="3628586083" sldId="1920"/>
        </pc:sldMkLst>
        <pc:spChg chg="del">
          <ac:chgData name="Mathieu Fillion" userId="18ceb430fee12510" providerId="LiveId" clId="{5608DC95-CCC8-4751-9C4A-C51A025FAA40}" dt="2019-09-17T02:11:33.806" v="2151" actId="478"/>
          <ac:spMkLst>
            <pc:docMk/>
            <pc:sldMk cId="3628586083" sldId="1920"/>
            <ac:spMk id="2" creationId="{5A06B887-951D-4422-BB9A-DE24ACA94E6C}"/>
          </ac:spMkLst>
        </pc:spChg>
        <pc:spChg chg="del">
          <ac:chgData name="Mathieu Fillion" userId="18ceb430fee12510" providerId="LiveId" clId="{5608DC95-CCC8-4751-9C4A-C51A025FAA40}" dt="2019-09-17T02:11:33.806" v="2151" actId="478"/>
          <ac:spMkLst>
            <pc:docMk/>
            <pc:sldMk cId="3628586083" sldId="1920"/>
            <ac:spMk id="3" creationId="{C78D81CC-217D-410D-8751-AFC66705D428}"/>
          </ac:spMkLst>
        </pc:spChg>
        <pc:spChg chg="add del mod">
          <ac:chgData name="Mathieu Fillion" userId="18ceb430fee12510" providerId="LiveId" clId="{5608DC95-CCC8-4751-9C4A-C51A025FAA40}" dt="2019-09-17T02:11:35.297" v="2152" actId="478"/>
          <ac:spMkLst>
            <pc:docMk/>
            <pc:sldMk cId="3628586083" sldId="1920"/>
            <ac:spMk id="4" creationId="{89E5692C-A8B6-4733-9104-BC08FA650DA6}"/>
          </ac:spMkLst>
        </pc:spChg>
        <pc:spChg chg="add del mod">
          <ac:chgData name="Mathieu Fillion" userId="18ceb430fee12510" providerId="LiveId" clId="{5608DC95-CCC8-4751-9C4A-C51A025FAA40}" dt="2019-09-17T02:11:35.297" v="2152" actId="478"/>
          <ac:spMkLst>
            <pc:docMk/>
            <pc:sldMk cId="3628586083" sldId="1920"/>
            <ac:spMk id="5" creationId="{36B0C202-3245-4FF2-AD7A-5F56C1304C5B}"/>
          </ac:spMkLst>
        </pc:spChg>
        <pc:spChg chg="add">
          <ac:chgData name="Mathieu Fillion" userId="18ceb430fee12510" providerId="LiveId" clId="{5608DC95-CCC8-4751-9C4A-C51A025FAA40}" dt="2019-09-17T02:11:45.270" v="2154"/>
          <ac:spMkLst>
            <pc:docMk/>
            <pc:sldMk cId="3628586083" sldId="1920"/>
            <ac:spMk id="6" creationId="{2BD41D8B-268F-4C19-9F9A-37FE05DC5973}"/>
          </ac:spMkLst>
        </pc:spChg>
        <pc:spChg chg="add mod">
          <ac:chgData name="Mathieu Fillion" userId="18ceb430fee12510" providerId="LiveId" clId="{5608DC95-CCC8-4751-9C4A-C51A025FAA40}" dt="2019-09-17T16:13:52.632" v="2161" actId="20577"/>
          <ac:spMkLst>
            <pc:docMk/>
            <pc:sldMk cId="3628586083" sldId="1920"/>
            <ac:spMk id="7" creationId="{56F6A40B-5DB5-42B4-8760-A90730452B96}"/>
          </ac:spMkLst>
        </pc:spChg>
        <pc:picChg chg="add">
          <ac:chgData name="Mathieu Fillion" userId="18ceb430fee12510" providerId="LiveId" clId="{5608DC95-CCC8-4751-9C4A-C51A025FAA40}" dt="2019-09-17T02:11:45.270" v="2154"/>
          <ac:picMkLst>
            <pc:docMk/>
            <pc:sldMk cId="3628586083" sldId="1920"/>
            <ac:picMk id="8" creationId="{F3003577-B2AC-48E0-B982-4F25A670A5FD}"/>
          </ac:picMkLst>
        </pc:picChg>
        <pc:picChg chg="add">
          <ac:chgData name="Mathieu Fillion" userId="18ceb430fee12510" providerId="LiveId" clId="{5608DC95-CCC8-4751-9C4A-C51A025FAA40}" dt="2019-09-17T02:11:45.270" v="2154"/>
          <ac:picMkLst>
            <pc:docMk/>
            <pc:sldMk cId="3628586083" sldId="1920"/>
            <ac:picMk id="9" creationId="{213C1E69-3685-473C-998D-68E32789721E}"/>
          </ac:picMkLst>
        </pc:picChg>
      </pc:sldChg>
    </pc:docChg>
  </pc:docChgLst>
  <pc:docChgLst>
    <pc:chgData name="Catherine Sauzède" userId="be592212-8d43-430c-84eb-441af3890883" providerId="ADAL" clId="{E4B3B4CF-3B82-3E46-B91B-13E755EC7518}"/>
  </pc:docChgLst>
  <pc:docChgLst>
    <pc:chgData name="Xavier Lapresle" userId="S::xavier.lapresle@nventive.com::50aba90b-aa2c-4ecc-bb4e-7c1ddd8cb42a" providerId="AD" clId="Web-{51224E26-1AA8-4497-B935-61AC3C25D256}"/>
  </pc:docChgLst>
  <pc:docChgLst>
    <pc:chgData name="David Hamel" userId="e0fcd706-e065-4385-ae44-e5d1126b6c00" providerId="ADAL" clId="{0B658B73-7949-4FEB-BE29-AD64317DF4DB}"/>
  </pc:docChgLst>
  <pc:docChgLst>
    <pc:chgData name="David Hamel" userId="e0fcd706-e065-4385-ae44-e5d1126b6c00" providerId="ADAL" clId="{42D00EEA-49D2-4756-9D9B-80467908F28E}"/>
  </pc:docChgLst>
  <pc:docChgLst>
    <pc:chgData name="Patrick Minotti" userId="0e2fcf8b-e41f-4053-960b-f0241b2df23d" providerId="ADAL" clId="{806965C6-905D-4E29-9132-1E842A780F69}"/>
  </pc:docChgLst>
  <pc:docChgLst>
    <pc:chgData name="Jenny Beland" userId="f0192ddc-eb23-4ba0-beea-8bee2016ec00" providerId="ADAL" clId="{23A21AED-1242-4446-93A4-BC3289E76878}"/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A9149-DB65-A442-A3DA-844F8F65BFCA}" type="datetimeFigureOut">
              <a:rPr lang="fr-FR" smtClean="0"/>
              <a:t>20/09/2019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25792B-F665-B449-B7BD-5F8D99B0A9D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62993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4.png>
</file>

<file path=ppt/media/image5.png>
</file>

<file path=ppt/media/image7.pn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CB24AC-0A66-40BB-A323-92AFC20554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1EFE34-F46A-498A-ABD7-944748F15D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40D7D18-C928-459C-B125-376EAEA05B2A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5803B6C-4FEC-45C9-A4D9-63F1B84A07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EE9B642-5AEE-41B6-9845-0E6DFF3231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736EED-E80C-4743-98E5-BE6E48912AF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9451E-DCB2-4EA8-8B46-3226B723CF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8B05952-4052-49A0-846F-F6F3BC29628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>
            <a:extLst>
              <a:ext uri="{FF2B5EF4-FFF2-40B4-BE49-F238E27FC236}">
                <a16:creationId xmlns:a16="http://schemas.microsoft.com/office/drawing/2014/main" id="{BEF61A1E-8389-4045-968C-0AF7FE4225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4" name="Notes Placeholder 2">
            <a:extLst>
              <a:ext uri="{FF2B5EF4-FFF2-40B4-BE49-F238E27FC236}">
                <a16:creationId xmlns:a16="http://schemas.microsoft.com/office/drawing/2014/main" id="{B0E422F6-B3F0-4753-AB3C-E50BE8D2877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45099899-51AE-4EC5-865E-A52C02E6F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A98E77F4-EEA3-4366-AB57-55E8E24AA5C4}" type="slidenum">
              <a:rPr lang="en-US" altLang="en-US" sz="1200"/>
              <a:pPr eaLnBrk="1" hangingPunct="1"/>
              <a:t>1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10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4070967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11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4098337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12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8269773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13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5539167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14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811225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2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631637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943240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4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003988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5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771993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6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156332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678737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8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3506181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EB152FA6-E880-4C11-807B-257328FA6A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473F9B7D-46E6-45B4-942D-C98DFC034F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4A9899DC-0E08-4BC4-B478-96C3B438C4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CBF4E6D-8487-48C7-83F9-992283710DE1}" type="slidenum">
              <a:rPr lang="en-US" altLang="en-US" sz="1200"/>
              <a:pPr eaLnBrk="1" hangingPunct="1"/>
              <a:t>9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511672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208A1-3D3C-4B54-BE83-6D6ABAC80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FC9EA3E-050C-4C94-A494-5CDEAE7D9D9A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48E34-245C-42E8-BC42-3174AE8B5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3502A-B757-4BD2-9428-9BFA752EA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F8F285-E9A9-41E7-9B3A-4E945D1341D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0358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364AAA0-82F8-456B-AA1B-8A762D41F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A46A3AB-A418-4741-BD61-648071C08803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27EA78C-34C5-4045-B10F-7F3964586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65B3C4F-4E28-4A98-804A-F8EDAD445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3C00BD-165B-4E72-BEA6-24DE32C6CA1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6209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DF4BA00-DCF1-4CF0-8884-50636BEC7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6021590-AA74-49BC-BAB9-F09457201DF4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29DB6E7-C6E5-469E-9A9A-02850056D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2583416-943D-4007-B088-8AED347B5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E6F247-3AE0-4283-AC15-B11EE1006BB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84653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6985151-6C6C-421D-A5B3-122219630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B6006A8-4FAA-4E5A-8E68-E814E3A5E950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D2EC414-4532-4445-804C-E03109F65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914DC08-ACBE-42D0-8ED7-2C648C5F5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573B0B-6232-42BF-978C-D75D374580A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52B9AE4-C24F-EA49-B3C5-DC9DF7DF6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19360"/>
            <a:ext cx="10972800" cy="1143000"/>
          </a:xfrm>
        </p:spPr>
        <p:txBody>
          <a:bodyPr/>
          <a:lstStyle>
            <a:lvl1pPr algn="l">
              <a:defRPr sz="3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07540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6985151-6C6C-421D-A5B3-122219630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B6006A8-4FAA-4E5A-8E68-E814E3A5E950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D2EC414-4532-4445-804C-E03109F65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914DC08-ACBE-42D0-8ED7-2C648C5F5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573B0B-6232-42BF-978C-D75D374580A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0754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4F48687-FE00-4209-9FE1-1AC9A6806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D3174C-10E5-4F62-AF5D-A4042F536840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9D9963E-BACB-46B6-9527-3F758C1A5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A235AE0-8F9B-4443-B948-9B46FAB4C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7819F9-E71C-406B-9576-ABDFBE75AD2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9375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79DF719-BFCC-4582-8313-3393E6347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0D52AE-457E-428C-B4C6-F859DD3E45BC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51B2F71-1D8E-47C9-A37D-58283B62F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6CD1981-530B-4415-91EA-E484591DC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A2F63F3-01F9-4558-94D6-ECAC3B87DF4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351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66E3D89-45B1-411A-9287-4FF7043DF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9EC4085-A9E1-4AB8-B5A0-3A47E429EA2B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06BF1AA-9FA2-4766-9684-53B2A7D0E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4E9ACD4-E0C7-42DF-A1FA-61D44A57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3162CD-53BC-4455-A851-E9FFE86A5E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57967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D1EF0-CDBB-4F9F-9050-61F50ED82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F2631ED-2046-4488-94DB-650B6EDBD352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44F95-2AF4-4903-BB34-E69BDA05F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2E4E1-F9D5-4B44-AB3D-B0224F5D7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6599900-46E5-4CA7-A9E0-370B77D5361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28364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FREN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7339" y="1122363"/>
            <a:ext cx="8057322" cy="2387600"/>
          </a:xfrm>
        </p:spPr>
        <p:txBody>
          <a:bodyPr anchor="b"/>
          <a:lstStyle>
            <a:lvl1pPr algn="ctr">
              <a:defRPr sz="6000"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7339" y="3602038"/>
            <a:ext cx="8057322" cy="1377466"/>
          </a:xfrm>
        </p:spPr>
        <p:txBody>
          <a:bodyPr/>
          <a:lstStyle>
            <a:lvl1pPr marL="0" indent="0" algn="ctr">
              <a:buNone/>
              <a:defRPr sz="2400" b="1" i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EC0B97C6-D807-244E-A82F-2D90E724E3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87819" y="5982257"/>
            <a:ext cx="1616363" cy="8002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1737CF-5EA9-7747-9F33-62FBDAA0F71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417336" y="-810467"/>
            <a:ext cx="11516810" cy="171751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512615-CAE7-4946-9A72-6B76C95C720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6918014">
            <a:off x="-8057434" y="-5287693"/>
            <a:ext cx="12538252" cy="8954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527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99DDC-361A-4814-982E-F1AE378EE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195177-B3A4-4FA8-86C5-D7A75900D615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F8CD7-93FB-4991-894E-F5BF2718E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8CCF9-1FD9-436E-8692-475E10DBB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5DA9F1-4FFE-47E6-9BA9-2FDA2401359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7016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9360"/>
            <a:ext cx="10972800" cy="1143000"/>
          </a:xfrm>
        </p:spPr>
        <p:txBody>
          <a:bodyPr/>
          <a:lstStyle>
            <a:lvl1pPr algn="l">
              <a:defRPr sz="3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10747"/>
            <a:ext cx="10972800" cy="4615415"/>
          </a:xfr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8C9F2-65A6-405A-824A-D4F1A4C43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26131D-A946-4212-9957-5097ABCFD38E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F8275-AF26-4688-BABA-01836881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42BB3-14C2-4775-B9DA-FE617CFB9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147BBF-7892-47CC-929B-FB0B56DB1723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5EB838-76A9-4411-BFD9-33FC46FBFB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22439" y="5989639"/>
            <a:ext cx="543707" cy="7318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23A07A8-D9C4-4245-B7C2-42AAC73B4E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7494686">
            <a:off x="8870075" y="1285147"/>
            <a:ext cx="10880569" cy="855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505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9360"/>
            <a:ext cx="10972800" cy="1143000"/>
          </a:xfrm>
        </p:spPr>
        <p:txBody>
          <a:bodyPr/>
          <a:lstStyle>
            <a:lvl1pPr algn="l">
              <a:defRPr sz="3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10747"/>
            <a:ext cx="10972800" cy="4615415"/>
          </a:xfr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8C9F2-65A6-405A-824A-D4F1A4C43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26131D-A946-4212-9957-5097ABCFD38E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F8275-AF26-4688-BABA-01836881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42BB3-14C2-4775-B9DA-FE617CFB9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147BBF-7892-47CC-929B-FB0B56DB1723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5EB838-76A9-4411-BFD9-33FC46FBFB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22439" y="5989639"/>
            <a:ext cx="543707" cy="7318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74035F-F4BD-6144-A299-96F43F79356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417336" y="-810467"/>
            <a:ext cx="11516810" cy="17175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137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04D5ACB-45AE-9548-A116-E5D55260765D}"/>
              </a:ext>
            </a:extLst>
          </p:cNvPr>
          <p:cNvSpPr/>
          <p:nvPr userDrawn="1"/>
        </p:nvSpPr>
        <p:spPr>
          <a:xfrm>
            <a:off x="-65568" y="-73763"/>
            <a:ext cx="12323135" cy="6931763"/>
          </a:xfrm>
          <a:prstGeom prst="rect">
            <a:avLst/>
          </a:prstGeom>
          <a:solidFill>
            <a:srgbClr val="F65B7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B38348-E56B-E043-8AA1-8342CC6DC4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 rot="949750">
            <a:off x="4206146" y="-11593966"/>
            <a:ext cx="14752505" cy="1466049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8C9F2-65A6-405A-824A-D4F1A4C43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26131D-A946-4212-9957-5097ABCFD38E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F8275-AF26-4688-BABA-01836881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42BB3-14C2-4775-B9DA-FE617CFB9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147BBF-7892-47CC-929B-FB0B56DB172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1697B5E-559F-ED48-8482-81339C5F9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19360"/>
            <a:ext cx="10972800" cy="1143000"/>
          </a:xfrm>
        </p:spPr>
        <p:txBody>
          <a:bodyPr/>
          <a:lstStyle>
            <a:lvl1pPr algn="l">
              <a:defRPr sz="30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92BB4D-130D-E848-99E7-E64BC63CB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10747"/>
            <a:ext cx="10972800" cy="461541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02677-16FD-5944-88F3-D17404F514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-11478639" y="-1751781"/>
            <a:ext cx="14752505" cy="1466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322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04D5ACB-45AE-9548-A116-E5D55260765D}"/>
              </a:ext>
            </a:extLst>
          </p:cNvPr>
          <p:cNvSpPr/>
          <p:nvPr userDrawn="1"/>
        </p:nvSpPr>
        <p:spPr>
          <a:xfrm>
            <a:off x="-65568" y="-73763"/>
            <a:ext cx="12323135" cy="6931763"/>
          </a:xfrm>
          <a:prstGeom prst="rect">
            <a:avLst/>
          </a:prstGeom>
          <a:solidFill>
            <a:srgbClr val="7A6C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B38348-E56B-E043-8AA1-8342CC6DC4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 rot="949750">
            <a:off x="4206146" y="-11593966"/>
            <a:ext cx="14752505" cy="1466049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8C9F2-65A6-405A-824A-D4F1A4C43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26131D-A946-4212-9957-5097ABCFD38E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F8275-AF26-4688-BABA-01836881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42BB3-14C2-4775-B9DA-FE617CFB9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147BBF-7892-47CC-929B-FB0B56DB172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1697B5E-559F-ED48-8482-81339C5F9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19360"/>
            <a:ext cx="10972800" cy="1143000"/>
          </a:xfrm>
        </p:spPr>
        <p:txBody>
          <a:bodyPr/>
          <a:lstStyle>
            <a:lvl1pPr algn="l">
              <a:defRPr sz="30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92BB4D-130D-E848-99E7-E64BC63CB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10747"/>
            <a:ext cx="10972800" cy="461541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02677-16FD-5944-88F3-D17404F514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-11478639" y="-1751781"/>
            <a:ext cx="14752505" cy="1466049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04D5ACB-45AE-9548-A116-E5D55260765D}"/>
              </a:ext>
            </a:extLst>
          </p:cNvPr>
          <p:cNvSpPr/>
          <p:nvPr userDrawn="1"/>
        </p:nvSpPr>
        <p:spPr>
          <a:xfrm>
            <a:off x="-65568" y="-73763"/>
            <a:ext cx="12323135" cy="6931763"/>
          </a:xfrm>
          <a:prstGeom prst="rect">
            <a:avLst/>
          </a:prstGeom>
          <a:solidFill>
            <a:srgbClr val="6CE5A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B38348-E56B-E043-8AA1-8342CC6DC4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 rot="949750">
            <a:off x="4206147" y="-11581265"/>
            <a:ext cx="14752505" cy="1466049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8C9F2-65A6-405A-824A-D4F1A4C43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26131D-A946-4212-9957-5097ABCFD38E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F8275-AF26-4688-BABA-01836881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42BB3-14C2-4775-B9DA-FE617CFB9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147BBF-7892-47CC-929B-FB0B56DB172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1697B5E-559F-ED48-8482-81339C5F9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19360"/>
            <a:ext cx="10972800" cy="1143000"/>
          </a:xfrm>
        </p:spPr>
        <p:txBody>
          <a:bodyPr/>
          <a:lstStyle>
            <a:lvl1pPr algn="l">
              <a:defRPr sz="30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92BB4D-130D-E848-99E7-E64BC63CB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10747"/>
            <a:ext cx="10972800" cy="461541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02677-16FD-5944-88F3-D17404F514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-11478639" y="-1751781"/>
            <a:ext cx="14752505" cy="1466049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04D5ACB-45AE-9548-A116-E5D55260765D}"/>
              </a:ext>
            </a:extLst>
          </p:cNvPr>
          <p:cNvSpPr/>
          <p:nvPr userDrawn="1"/>
        </p:nvSpPr>
        <p:spPr>
          <a:xfrm>
            <a:off x="-65568" y="-73763"/>
            <a:ext cx="12323135" cy="6931763"/>
          </a:xfrm>
          <a:prstGeom prst="rect">
            <a:avLst/>
          </a:prstGeom>
          <a:solidFill>
            <a:srgbClr val="249DF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B38348-E56B-E043-8AA1-8342CC6DC4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 rot="949750">
            <a:off x="4206147" y="-11568563"/>
            <a:ext cx="14752505" cy="1466049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8C9F2-65A6-405A-824A-D4F1A4C43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26131D-A946-4212-9957-5097ABCFD38E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F8275-AF26-4688-BABA-01836881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42BB3-14C2-4775-B9DA-FE617CFB9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147BBF-7892-47CC-929B-FB0B56DB172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1697B5E-559F-ED48-8482-81339C5F9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19360"/>
            <a:ext cx="10972800" cy="1143000"/>
          </a:xfrm>
        </p:spPr>
        <p:txBody>
          <a:bodyPr/>
          <a:lstStyle>
            <a:lvl1pPr algn="l">
              <a:defRPr sz="30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92BB4D-130D-E848-99E7-E64BC63CB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10747"/>
            <a:ext cx="10972800" cy="461541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C02677-16FD-5944-88F3-D17404F514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-11478639" y="-1751781"/>
            <a:ext cx="14752505" cy="1466049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4B102-1A94-4703-9DAA-336D72ADE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CD73AEF-5BAE-47C9-B239-1CEFA78B07BB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D87EF-2CEC-4212-B999-3F0409CB9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F240B-D4AD-4DAD-BAB8-B5460296F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A3BFAD-3706-43E5-A215-BD428BB5394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833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9B38348-E56B-E043-8AA1-8342CC6DC4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</a:blip>
          <a:stretch>
            <a:fillRect/>
          </a:stretch>
        </p:blipFill>
        <p:spPr>
          <a:xfrm rot="949750">
            <a:off x="4206148" y="-11566218"/>
            <a:ext cx="14752505" cy="146604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9360"/>
            <a:ext cx="10972800" cy="1143000"/>
          </a:xfrm>
        </p:spPr>
        <p:txBody>
          <a:bodyPr/>
          <a:lstStyle>
            <a:lvl1pPr algn="l">
              <a:defRPr sz="3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10747"/>
            <a:ext cx="10972800" cy="4615415"/>
          </a:xfr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8C9F2-65A6-405A-824A-D4F1A4C43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26131D-A946-4212-9957-5097ABCFD38E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F8275-AF26-4688-BABA-01836881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157C0E-B542-7B47-88BD-A870E5FAB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-11478638" y="-1739905"/>
            <a:ext cx="14752505" cy="146604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E7D99A-619C-4672-8FEE-B12344E327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22439" y="6055756"/>
            <a:ext cx="543707" cy="73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534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BE412EEB-6E5B-44D9-B129-30DA4A90A46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B28F5FF-EDE7-4456-8A99-183691A22FB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296AD-A894-4A2A-A860-8D488B5816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6FD47689-7374-4675-89C7-82A468159044}" type="datetimeFigureOut">
              <a:rPr lang="en-US" altLang="en-US"/>
              <a:pPr/>
              <a:t>9/20/2019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DB0D1-A336-4128-99A9-4FF8850862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2D2EF-1689-4A6F-9B13-DF993141E5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E3AAE7BA-0CD0-4DD7-8531-82FFF142D6E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7" r:id="rId3"/>
    <p:sldLayoutId id="2147483660" r:id="rId4"/>
    <p:sldLayoutId id="2147483663" r:id="rId5"/>
    <p:sldLayoutId id="2147483664" r:id="rId6"/>
    <p:sldLayoutId id="2147483665" r:id="rId7"/>
    <p:sldLayoutId id="2147483651" r:id="rId8"/>
    <p:sldLayoutId id="2147483662" r:id="rId9"/>
    <p:sldLayoutId id="2147483652" r:id="rId10"/>
    <p:sldLayoutId id="2147483653" r:id="rId11"/>
    <p:sldLayoutId id="2147483661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66" r:id="rId18"/>
    <p:sldLayoutId id="2147483659" r:id="rId19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TradeGothic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TradeGothic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radeGothic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TradeGothic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TradeGothic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openxmlformats.org/officeDocument/2006/relationships/image" Target="../media/image13.png"/><Relationship Id="rId2" Type="http://schemas.microsoft.com/office/2007/relationships/media" Target="../media/media1.mp4"/><Relationship Id="rId1" Type="http://schemas.openxmlformats.org/officeDocument/2006/relationships/tags" Target="../tags/tag7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tags" Target="../tags/tag10.xml"/><Relationship Id="rId7" Type="http://schemas.openxmlformats.org/officeDocument/2006/relationships/image" Target="../media/image6.emf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14.gif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mat_fillion" TargetMode="External"/><Relationship Id="rId3" Type="http://schemas.openxmlformats.org/officeDocument/2006/relationships/notesSlide" Target="../notesSlides/notesSlide14.xml"/><Relationship Id="rId7" Type="http://schemas.openxmlformats.org/officeDocument/2006/relationships/hyperlink" Target="https://developer.android.com/guide/topics/ui/foldables" TargetMode="Externa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Relationship Id="rId6" Type="http://schemas.openxmlformats.org/officeDocument/2006/relationships/hyperlink" Target="https://uado.platform.uno/" TargetMode="External"/><Relationship Id="rId5" Type="http://schemas.openxmlformats.org/officeDocument/2006/relationships/hyperlink" Target="http://platform.uno/" TargetMode="External"/><Relationship Id="rId4" Type="http://schemas.openxmlformats.org/officeDocument/2006/relationships/image" Target="../media/image6.emf"/><Relationship Id="rId9" Type="http://schemas.openxmlformats.org/officeDocument/2006/relationships/hyperlink" Target="https://github.com/matfillio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image" Target="../media/image9.emf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6.emf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8040D1E-FF2B-F544-83B2-1E1C7E538A32}"/>
              </a:ext>
            </a:extLst>
          </p:cNvPr>
          <p:cNvSpPr/>
          <p:nvPr/>
        </p:nvSpPr>
        <p:spPr>
          <a:xfrm>
            <a:off x="-75414" y="-122548"/>
            <a:ext cx="12267413" cy="7088498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AA19B7A-AFFF-984B-8422-D97B4F7D119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949750">
            <a:off x="3952148" y="-11061928"/>
            <a:ext cx="14752505" cy="146604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D52215F-2201-3644-B9C2-11C38E26F4A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11182204" y="-1788875"/>
            <a:ext cx="14752505" cy="146604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7429DB-3841-1A45-B69C-F9B2D35F1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1982" y="2177223"/>
            <a:ext cx="1568036" cy="21104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/>
          <p:cNvSpPr txBox="1"/>
          <p:nvPr/>
        </p:nvSpPr>
        <p:spPr>
          <a:xfrm>
            <a:off x="1263697" y="2828836"/>
            <a:ext cx="9634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Don’t </a:t>
            </a:r>
            <a:r>
              <a:rPr lang="fr-FR" sz="7200" b="1" dirty="0" err="1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forget</a:t>
            </a:r>
            <a:r>
              <a:rPr lang="fr-FR" sz="7200" b="1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 mobile</a:t>
            </a:r>
            <a:endParaRPr lang="fr-FR" sz="7200" b="1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058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A23E1C3-F8F2-E749-A9EB-B4C43D57E0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4231" y="1345552"/>
            <a:ext cx="6729896" cy="5293088"/>
          </a:xfrm>
          <a:prstGeom prst="rect">
            <a:avLst/>
          </a:prstGeom>
        </p:spPr>
      </p:pic>
      <p:sp>
        <p:nvSpPr>
          <p:cNvPr id="23553" name="Title 1">
            <a:extLst>
              <a:ext uri="{FF2B5EF4-FFF2-40B4-BE49-F238E27FC236}">
                <a16:creationId xmlns:a16="http://schemas.microsoft.com/office/drawing/2014/main" id="{7C03301E-37EE-476D-91ED-3705F6A03EB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algn="l" eaLnBrk="1" hangingPunct="1"/>
            <a:r>
              <a:rPr lang="en-US" altLang="en-US" b="1" dirty="0">
                <a:solidFill>
                  <a:srgbClr val="2424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Resizing also a mobile reality</a:t>
            </a:r>
          </a:p>
        </p:txBody>
      </p:sp>
      <p:pic>
        <p:nvPicPr>
          <p:cNvPr id="2" name="ipad-resize">
            <a:hlinkClick r:id="" action="ppaction://media"/>
            <a:extLst>
              <a:ext uri="{FF2B5EF4-FFF2-40B4-BE49-F238E27FC236}">
                <a16:creationId xmlns:a16="http://schemas.microsoft.com/office/drawing/2014/main" id="{4190B628-4302-42ED-B59F-10D0A8219784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7"/>
          <a:srcRect l="12831" r="12588"/>
          <a:stretch/>
        </p:blipFill>
        <p:spPr>
          <a:xfrm>
            <a:off x="4318921" y="1631438"/>
            <a:ext cx="6262412" cy="472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7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9CFA522-05EC-4620-84E1-4EDE4D9BF2F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316" y="1173691"/>
            <a:ext cx="4848913" cy="451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AFFFD1-0F33-2241-9385-D31D4A4D89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6918014">
            <a:off x="-8928970" y="2161414"/>
            <a:ext cx="12538252" cy="8954452"/>
          </a:xfrm>
          <a:prstGeom prst="rect">
            <a:avLst/>
          </a:prstGeom>
        </p:spPr>
      </p:pic>
      <p:sp>
        <p:nvSpPr>
          <p:cNvPr id="23553" name="Title 1">
            <a:extLst>
              <a:ext uri="{FF2B5EF4-FFF2-40B4-BE49-F238E27FC236}">
                <a16:creationId xmlns:a16="http://schemas.microsoft.com/office/drawing/2014/main" id="{7C03301E-37EE-476D-91ED-3705F6A03EB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algn="l" eaLnBrk="1" hangingPunct="1"/>
            <a:r>
              <a:rPr lang="en-US" altLang="en-US" b="1" dirty="0">
                <a:solidFill>
                  <a:srgbClr val="2424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Resizing also a mobile reality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DA7D0E75-D8AE-4107-8BDB-153584EB8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087" y="-4968348"/>
            <a:ext cx="10972800" cy="4365097"/>
          </a:xfrm>
        </p:spPr>
        <p:txBody>
          <a:bodyPr/>
          <a:lstStyle/>
          <a:p>
            <a:r>
              <a:rPr lang="en-CA" dirty="0"/>
              <a:t>Android Foldable phones</a:t>
            </a:r>
          </a:p>
          <a:p>
            <a:r>
              <a:rPr lang="en-CA" dirty="0"/>
              <a:t>Chrome OS running Android Apps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102C2C5-8AD4-471C-B0AC-9928A2BBD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6052" y="1814516"/>
            <a:ext cx="2760745" cy="319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AD3F0AE-3D0F-2441-AC02-BE50E57A6DB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 bwMode="auto">
          <a:xfrm>
            <a:off x="1299246" y="5112808"/>
            <a:ext cx="397192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 b="1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CA" sz="2400" dirty="0"/>
              <a:t>Android Foldable phones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36DF6FD-E203-EA4F-8801-3C3C91EE0E7B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 bwMode="auto">
          <a:xfrm>
            <a:off x="6371308" y="5112808"/>
            <a:ext cx="397192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 b="1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CA" sz="2400" dirty="0"/>
              <a:t>Android multi-window</a:t>
            </a:r>
          </a:p>
        </p:txBody>
      </p:sp>
    </p:spTree>
    <p:extLst>
      <p:ext uri="{BB962C8B-B14F-4D97-AF65-F5344CB8AC3E}">
        <p14:creationId xmlns:p14="http://schemas.microsoft.com/office/powerpoint/2010/main" val="1863924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1C1B9CF-E3CF-4A70-9A7E-2F1D7F5EB5D9}"/>
              </a:ext>
            </a:extLst>
          </p:cNvPr>
          <p:cNvSpPr/>
          <p:nvPr/>
        </p:nvSpPr>
        <p:spPr>
          <a:xfrm>
            <a:off x="0" y="-1307856"/>
            <a:ext cx="1915427" cy="9721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/>
              <a:t>Amélie</a:t>
            </a:r>
          </a:p>
        </p:txBody>
      </p:sp>
      <p:sp>
        <p:nvSpPr>
          <p:cNvPr id="16" name="Title 4">
            <a:extLst>
              <a:ext uri="{FF2B5EF4-FFF2-40B4-BE49-F238E27FC236}">
                <a16:creationId xmlns:a16="http://schemas.microsoft.com/office/drawing/2014/main" id="{CDEFF777-C516-45CD-A6CF-300A7E421E42}"/>
              </a:ext>
            </a:extLst>
          </p:cNvPr>
          <p:cNvSpPr txBox="1">
            <a:spLocks/>
          </p:cNvSpPr>
          <p:nvPr/>
        </p:nvSpPr>
        <p:spPr bwMode="auto">
          <a:xfrm>
            <a:off x="2939494" y="2857500"/>
            <a:ext cx="631301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 b="1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sz="7200" dirty="0"/>
              <a:t>Thank you</a:t>
            </a:r>
            <a:endParaRPr lang="en-US" sz="7200" b="0" dirty="0"/>
          </a:p>
        </p:txBody>
      </p:sp>
    </p:spTree>
    <p:extLst>
      <p:ext uri="{BB962C8B-B14F-4D97-AF65-F5344CB8AC3E}">
        <p14:creationId xmlns:p14="http://schemas.microsoft.com/office/powerpoint/2010/main" val="1222566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297218-4BE3-AA42-813C-E06AD9024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7043021" y="3680512"/>
            <a:ext cx="12538252" cy="8954452"/>
          </a:xfrm>
          <a:prstGeom prst="rect">
            <a:avLst/>
          </a:prstGeom>
        </p:spPr>
      </p:pic>
      <p:sp>
        <p:nvSpPr>
          <p:cNvPr id="23553" name="Title 1">
            <a:extLst>
              <a:ext uri="{FF2B5EF4-FFF2-40B4-BE49-F238E27FC236}">
                <a16:creationId xmlns:a16="http://schemas.microsoft.com/office/drawing/2014/main" id="{7C03301E-37EE-476D-91ED-3705F6A03EB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algn="l" eaLnBrk="1" hangingPunct="1"/>
            <a:r>
              <a:rPr lang="en-US" altLang="en-US" b="1" dirty="0">
                <a:solidFill>
                  <a:srgbClr val="2424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References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DA7D0E75-D8AE-4107-8BDB-153584EB8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1"/>
              </a:buClr>
            </a:pPr>
            <a:r>
              <a:rPr lang="en-CA" sz="1800" dirty="0">
                <a:hlinkClick r:id="rId5"/>
              </a:rPr>
              <a:t>http://platform.uno</a:t>
            </a:r>
            <a:endParaRPr lang="en-CA" sz="1800" dirty="0"/>
          </a:p>
          <a:p>
            <a:pPr>
              <a:buClr>
                <a:schemeClr val="tx1"/>
              </a:buClr>
            </a:pPr>
            <a:r>
              <a:rPr lang="en-CA" sz="1800" dirty="0">
                <a:hlinkClick r:id="rId6"/>
              </a:rPr>
              <a:t>https://uado.platform.uno/</a:t>
            </a:r>
            <a:endParaRPr lang="en-CA" sz="1800" dirty="0"/>
          </a:p>
          <a:p>
            <a:pPr>
              <a:buClr>
                <a:schemeClr val="tx1"/>
              </a:buClr>
            </a:pPr>
            <a:endParaRPr lang="en-CA" sz="1800" dirty="0"/>
          </a:p>
          <a:p>
            <a:r>
              <a:rPr lang="en-CA" sz="1800" dirty="0"/>
              <a:t>Images: </a:t>
            </a:r>
            <a:r>
              <a:rPr lang="en-CA" sz="1800" dirty="0">
                <a:hlinkClick r:id="rId7"/>
              </a:rPr>
              <a:t>https://developer.android.com/guide/topics/ui/foldables</a:t>
            </a:r>
            <a:endParaRPr lang="en-CA" sz="1800" dirty="0">
              <a:highlight>
                <a:srgbClr val="FFFF00"/>
              </a:highlight>
            </a:endParaRPr>
          </a:p>
          <a:p>
            <a:pPr>
              <a:buClr>
                <a:schemeClr val="tx1"/>
              </a:buClr>
            </a:pPr>
            <a:endParaRPr lang="en-CA" sz="1800" dirty="0">
              <a:highlight>
                <a:srgbClr val="FFFF00"/>
              </a:highlight>
            </a:endParaRPr>
          </a:p>
          <a:p>
            <a:pPr>
              <a:buClr>
                <a:schemeClr val="tx1"/>
              </a:buClr>
            </a:pPr>
            <a:r>
              <a:rPr lang="en-CA" sz="1800" dirty="0"/>
              <a:t>Contact</a:t>
            </a:r>
          </a:p>
          <a:p>
            <a:pPr lvl="1">
              <a:buClr>
                <a:schemeClr val="tx1"/>
              </a:buClr>
            </a:pPr>
            <a:r>
              <a:rPr lang="en-CA" sz="1400" dirty="0">
                <a:hlinkClick r:id="rId8"/>
              </a:rPr>
              <a:t>https://twitter.com/mat_fillion</a:t>
            </a:r>
            <a:endParaRPr lang="en-CA" sz="1400" dirty="0"/>
          </a:p>
          <a:p>
            <a:pPr lvl="1">
              <a:buClr>
                <a:schemeClr val="tx1"/>
              </a:buClr>
            </a:pPr>
            <a:r>
              <a:rPr lang="en-CA" sz="1400" dirty="0">
                <a:hlinkClick r:id="rId9"/>
              </a:rPr>
              <a:t>https://github.com/matfillion</a:t>
            </a:r>
            <a:endParaRPr lang="en-CA" sz="1400" dirty="0"/>
          </a:p>
          <a:p>
            <a:pPr>
              <a:buClr>
                <a:schemeClr val="tx1"/>
              </a:buClr>
            </a:pPr>
            <a:endParaRPr lang="en-CA" sz="10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660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D2ED100-E92E-4086-9093-516FF64003C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 bwMode="auto">
          <a:xfrm>
            <a:off x="609600" y="444646"/>
            <a:ext cx="9999134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 b="1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9pPr>
          </a:lstStyle>
          <a:p>
            <a:pPr eaLnBrk="1" hangingPunct="1"/>
            <a:r>
              <a:rPr lang="en-US" altLang="en-US" dirty="0">
                <a:solidFill>
                  <a:srgbClr val="242424"/>
                </a:solidFill>
              </a:rPr>
              <a:t>Creating responsive</a:t>
            </a:r>
          </a:p>
          <a:p>
            <a:pPr eaLnBrk="1" hangingPunct="1"/>
            <a:r>
              <a:rPr lang="en-US" altLang="en-US" dirty="0">
                <a:solidFill>
                  <a:srgbClr val="242424"/>
                </a:solidFill>
              </a:rPr>
              <a:t>cross-platform UI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CBB956AF-1B7D-47FE-B824-C8A4025AFF60}"/>
              </a:ext>
            </a:extLst>
          </p:cNvPr>
          <p:cNvSpPr txBox="1">
            <a:spLocks/>
          </p:cNvSpPr>
          <p:nvPr/>
        </p:nvSpPr>
        <p:spPr bwMode="auto">
          <a:xfrm>
            <a:off x="3491948" y="4680681"/>
            <a:ext cx="5208104" cy="1732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b="1" dirty="0">
                <a:solidFill>
                  <a:srgbClr val="242424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Mathieu Fillion</a:t>
            </a:r>
          </a:p>
          <a:p>
            <a:pPr marL="0" indent="0" algn="ctr">
              <a:buNone/>
            </a:pPr>
            <a:r>
              <a:rPr lang="en-CA" sz="2400" dirty="0">
                <a:solidFill>
                  <a:srgbClr val="242424"/>
                </a:solidFill>
              </a:rPr>
              <a:t>Practice Lead at </a:t>
            </a:r>
            <a:r>
              <a:rPr lang="en-CA" sz="2400" dirty="0" err="1">
                <a:solidFill>
                  <a:srgbClr val="242424"/>
                </a:solidFill>
              </a:rPr>
              <a:t>nventive</a:t>
            </a:r>
            <a:r>
              <a:rPr lang="en-CA" sz="2400" dirty="0">
                <a:solidFill>
                  <a:srgbClr val="242424"/>
                </a:solidFill>
              </a:rPr>
              <a:t> </a:t>
            </a:r>
          </a:p>
          <a:p>
            <a:pPr marL="0" indent="0" algn="ctr">
              <a:buNone/>
            </a:pPr>
            <a:r>
              <a:rPr lang="en-CA" sz="2400" dirty="0">
                <a:solidFill>
                  <a:srgbClr val="242424"/>
                </a:solidFill>
              </a:rPr>
              <a:t>and Uno Platform Developer</a:t>
            </a:r>
          </a:p>
        </p:txBody>
      </p:sp>
      <p:pic>
        <p:nvPicPr>
          <p:cNvPr id="11" name="Picture 2" descr="https://s3.amazonaws.com/unoconf-website-assets/wp-content/uploads/2019/09/11163520/Mat-Filion-profile-speaker-500x500.jpg">
            <a:extLst>
              <a:ext uri="{FF2B5EF4-FFF2-40B4-BE49-F238E27FC236}">
                <a16:creationId xmlns:a16="http://schemas.microsoft.com/office/drawing/2014/main" id="{1E843875-9215-4247-826F-00FCC293F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859" y="1910023"/>
            <a:ext cx="2448281" cy="2448281"/>
          </a:xfrm>
          <a:prstGeom prst="ellipse">
            <a:avLst/>
          </a:prstGeom>
          <a:noFill/>
          <a:ln w="38100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3273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3B5219-2BEC-444E-A278-02FCDC8F92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4829319">
            <a:off x="-7942199" y="446913"/>
            <a:ext cx="12538252" cy="895445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D51A751-2941-456D-A056-2078522EC249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9600" y="219360"/>
            <a:ext cx="10972800" cy="1143000"/>
          </a:xfrm>
        </p:spPr>
        <p:txBody>
          <a:bodyPr/>
          <a:lstStyle/>
          <a:p>
            <a:pPr algn="l" eaLnBrk="1" hangingPunct="1"/>
            <a:r>
              <a:rPr lang="en-US" altLang="en-US" dirty="0">
                <a:solidFill>
                  <a:srgbClr val="242424"/>
                </a:solidFill>
              </a:rPr>
              <a:t>Creating responsive cross-platform UI</a:t>
            </a:r>
            <a:endParaRPr lang="en-US" altLang="en-US" b="1" dirty="0">
              <a:solidFill>
                <a:srgbClr val="2424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5D8898-F02B-4D47-AEB1-EBC83E2950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5999" y="2318496"/>
            <a:ext cx="7447722" cy="222100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50931BE-486E-284F-BC40-DF250B67100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 bwMode="auto">
          <a:xfrm>
            <a:off x="2286000" y="1268928"/>
            <a:ext cx="7620001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 b="1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CA" sz="3200" dirty="0">
                <a:solidFill>
                  <a:srgbClr val="7A6CF4"/>
                </a:solidFill>
              </a:rPr>
              <a:t>Cross-platform = tons of screens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CDDC6D1-F5E3-2B49-905F-402D3EB7A91E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 bwMode="auto">
          <a:xfrm>
            <a:off x="2875720" y="4924140"/>
            <a:ext cx="626828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 b="1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TradeGothic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CA" sz="2800" dirty="0">
                <a:solidFill>
                  <a:srgbClr val="F65B79"/>
                </a:solidFill>
              </a:rPr>
              <a:t>Responsive/adaptive design is an important challenge</a:t>
            </a:r>
          </a:p>
        </p:txBody>
      </p:sp>
    </p:spTree>
    <p:extLst>
      <p:ext uri="{BB962C8B-B14F-4D97-AF65-F5344CB8AC3E}">
        <p14:creationId xmlns:p14="http://schemas.microsoft.com/office/powerpoint/2010/main" val="173735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/>
          <p:cNvSpPr txBox="1"/>
          <p:nvPr/>
        </p:nvSpPr>
        <p:spPr>
          <a:xfrm>
            <a:off x="1263697" y="2828836"/>
            <a:ext cx="9634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 dirty="0" err="1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AdaptiveTriggers</a:t>
            </a:r>
            <a:endParaRPr lang="fr-FR" sz="7200" b="1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061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5E857A-18D8-B94A-9397-31DD7EF970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048177">
            <a:off x="-5473932" y="4253033"/>
            <a:ext cx="9834711" cy="70236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6B887-951D-4422-BB9A-DE24ACA94E6C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algn="l" eaLnBrk="1" hangingPunct="1"/>
            <a:r>
              <a:rPr lang="en-US" altLang="en-US" b="1" dirty="0">
                <a:solidFill>
                  <a:srgbClr val="2424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What’s an </a:t>
            </a:r>
            <a:r>
              <a:rPr lang="en-US" altLang="en-US" b="1" dirty="0" err="1">
                <a:solidFill>
                  <a:srgbClr val="2424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AdaptiveTrigger</a:t>
            </a:r>
            <a:r>
              <a:rPr lang="en-US" altLang="en-US" b="1" dirty="0">
                <a:solidFill>
                  <a:srgbClr val="2424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?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78D81CC-217D-410D-8751-AFC66705D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Part of UWP and </a:t>
            </a:r>
            <a:r>
              <a:rPr lang="en-CA" dirty="0" err="1"/>
              <a:t>WinUI</a:t>
            </a:r>
            <a:r>
              <a:rPr lang="en-CA" dirty="0"/>
              <a:t> 3.0</a:t>
            </a:r>
          </a:p>
          <a:p>
            <a:endParaRPr lang="en-CA" dirty="0"/>
          </a:p>
          <a:p>
            <a:r>
              <a:rPr lang="en-CA" dirty="0"/>
              <a:t>Adapt to the window size via </a:t>
            </a:r>
            <a:r>
              <a:rPr lang="en-CA" dirty="0" err="1"/>
              <a:t>VisualStates</a:t>
            </a:r>
            <a:endParaRPr lang="en-CA" dirty="0"/>
          </a:p>
          <a:p>
            <a:endParaRPr lang="en-CA" dirty="0"/>
          </a:p>
          <a:p>
            <a:r>
              <a:rPr lang="en-CA" dirty="0"/>
              <a:t>Works on iOS/Android/Web via Uno Platform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618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/>
          <p:cNvSpPr txBox="1"/>
          <p:nvPr/>
        </p:nvSpPr>
        <p:spPr>
          <a:xfrm>
            <a:off x="2137151" y="2828836"/>
            <a:ext cx="77223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Let’s code!</a:t>
            </a:r>
            <a:endParaRPr lang="en-CA" sz="7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602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/>
          <p:cNvSpPr txBox="1"/>
          <p:nvPr/>
        </p:nvSpPr>
        <p:spPr>
          <a:xfrm>
            <a:off x="1263697" y="2828836"/>
            <a:ext cx="9634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7200" b="1" dirty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Real-world </a:t>
            </a:r>
            <a:r>
              <a:rPr lang="fr-FR" sz="7200" b="1" dirty="0" err="1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example</a:t>
            </a:r>
            <a:endParaRPr lang="fr-FR" sz="7200" b="1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462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BD41D8B-268F-4C19-9F9A-37FE05DC597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algn="l" eaLnBrk="1" hangingPunct="1"/>
            <a:r>
              <a:rPr lang="en-US" altLang="en-US" dirty="0">
                <a:solidFill>
                  <a:srgbClr val="242424"/>
                </a:solidFill>
              </a:rPr>
              <a:t>Universal Azure DevOps Organizer</a:t>
            </a:r>
            <a:endParaRPr lang="en-US" altLang="en-US" b="1" dirty="0">
              <a:solidFill>
                <a:srgbClr val="2424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56F6A40B-5DB5-42B4-8760-A90730452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Login with your </a:t>
            </a:r>
            <a:r>
              <a:rPr lang="en-US" sz="2400" b="1" dirty="0"/>
              <a:t>azure </a:t>
            </a:r>
            <a:r>
              <a:rPr lang="en-US" sz="2400" b="1" dirty="0" err="1"/>
              <a:t>devops</a:t>
            </a:r>
            <a:r>
              <a:rPr lang="en-US" sz="2400" b="1" dirty="0"/>
              <a:t> </a:t>
            </a:r>
            <a:r>
              <a:rPr lang="en-US" sz="2400" dirty="0"/>
              <a:t>account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Check your </a:t>
            </a:r>
            <a:r>
              <a:rPr lang="en-US" sz="2400" b="1" dirty="0"/>
              <a:t>Sprints/Stories/Task</a:t>
            </a:r>
            <a:br>
              <a:rPr lang="en-US" sz="2400" b="1" dirty="0"/>
            </a:br>
            <a:endParaRPr lang="en-US" sz="2400" b="1" dirty="0"/>
          </a:p>
          <a:p>
            <a:pPr>
              <a:lnSpc>
                <a:spcPct val="150000"/>
              </a:lnSpc>
            </a:pPr>
            <a:r>
              <a:rPr lang="en-US" sz="2400" b="1" dirty="0"/>
              <a:t>Open-sourced</a:t>
            </a:r>
            <a:r>
              <a:rPr lang="en-US" sz="2400" dirty="0"/>
              <a:t> code </a:t>
            </a:r>
          </a:p>
          <a:p>
            <a:pPr lvl="1"/>
            <a:r>
              <a:rPr lang="en-US" sz="2400" dirty="0"/>
              <a:t>Good example to look at if you’re </a:t>
            </a:r>
            <a:br>
              <a:rPr lang="en-US" sz="2400" dirty="0"/>
            </a:br>
            <a:r>
              <a:rPr lang="en-US" sz="2400" dirty="0"/>
              <a:t>starting a new project</a:t>
            </a:r>
            <a:br>
              <a:rPr lang="en-US" sz="2400" dirty="0"/>
            </a:br>
            <a:endParaRPr lang="en-US" sz="2400" dirty="0"/>
          </a:p>
          <a:p>
            <a:pPr lvl="1"/>
            <a:r>
              <a:rPr lang="en-US" sz="2400" dirty="0"/>
              <a:t>Shared C# and XAML code for iOS,</a:t>
            </a:r>
            <a:br>
              <a:rPr lang="en-US" sz="2400" dirty="0"/>
            </a:br>
            <a:r>
              <a:rPr lang="en-US" sz="2400" dirty="0"/>
              <a:t>Android and WebAssembly.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003577-B2AC-48E0-B982-4F25A670A5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45" b="4566"/>
          <a:stretch/>
        </p:blipFill>
        <p:spPr>
          <a:xfrm>
            <a:off x="7800930" y="645949"/>
            <a:ext cx="2801478" cy="4088166"/>
          </a:xfrm>
          <a:prstGeom prst="rect">
            <a:avLst/>
          </a:prstGeom>
          <a:effectLst>
            <a:outerShdw blurRad="3048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3C1E69-3685-473C-998D-68E3278972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3120" y="2549835"/>
            <a:ext cx="3066184" cy="3662216"/>
          </a:xfrm>
          <a:prstGeom prst="rect">
            <a:avLst/>
          </a:prstGeom>
          <a:effectLst>
            <a:outerShdw blurRad="3048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8586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/>
          <p:cNvSpPr txBox="1"/>
          <p:nvPr/>
        </p:nvSpPr>
        <p:spPr>
          <a:xfrm>
            <a:off x="2137151" y="2828836"/>
            <a:ext cx="77223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Let’s see!</a:t>
            </a:r>
            <a:endParaRPr lang="en-CA" sz="72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87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E7D608EF5922E4F9A1A945C4E256D26" ma:contentTypeVersion="9" ma:contentTypeDescription="Create a new document." ma:contentTypeScope="" ma:versionID="715e6516105dcbef738b9d12f1070c66">
  <xsd:schema xmlns:xsd="http://www.w3.org/2001/XMLSchema" xmlns:xs="http://www.w3.org/2001/XMLSchema" xmlns:p="http://schemas.microsoft.com/office/2006/metadata/properties" xmlns:ns2="2f57147f-97e9-408c-b2d8-f56e86b6192a" targetNamespace="http://schemas.microsoft.com/office/2006/metadata/properties" ma:root="true" ma:fieldsID="1022356537689b9925574770675c530b" ns2:_="">
    <xsd:import namespace="2f57147f-97e9-408c-b2d8-f56e86b6192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57147f-97e9-408c-b2d8-f56e86b6192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1527E6B-B12C-4470-B3E9-E3F191525A7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39DF979-6B92-43A8-A549-C38092918C31}">
  <ds:schemaRefs>
    <ds:schemaRef ds:uri="http://purl.org/dc/dcmitype/"/>
    <ds:schemaRef ds:uri="http://purl.org/dc/terms/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2f57147f-97e9-408c-b2d8-f56e86b6192a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6450555-F072-490C-B744-271923277C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f57147f-97e9-408c-b2d8-f56e86b619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168</Words>
  <Application>Microsoft Office PowerPoint</Application>
  <PresentationFormat>Widescreen</PresentationFormat>
  <Paragraphs>56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Open Sans</vt:lpstr>
      <vt:lpstr>Open Sans Semibold</vt:lpstr>
      <vt:lpstr>TradeGothic</vt:lpstr>
      <vt:lpstr>Office Theme</vt:lpstr>
      <vt:lpstr>PowerPoint Presentation</vt:lpstr>
      <vt:lpstr>PowerPoint Presentation</vt:lpstr>
      <vt:lpstr>Creating responsive cross-platform UI</vt:lpstr>
      <vt:lpstr>PowerPoint Presentation</vt:lpstr>
      <vt:lpstr>What’s an AdaptiveTrigger?</vt:lpstr>
      <vt:lpstr>PowerPoint Presentation</vt:lpstr>
      <vt:lpstr>PowerPoint Presentation</vt:lpstr>
      <vt:lpstr>Universal Azure DevOps Organizer</vt:lpstr>
      <vt:lpstr>PowerPoint Presentation</vt:lpstr>
      <vt:lpstr>PowerPoint Presentation</vt:lpstr>
      <vt:lpstr>Resizing also a mobile reality</vt:lpstr>
      <vt:lpstr>Resizing also a mobile reality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Mathieu Fillion</cp:lastModifiedBy>
  <cp:revision>13</cp:revision>
  <dcterms:modified xsi:type="dcterms:W3CDTF">2019-09-20T19:56:53Z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0x0101008E7D608EF5922E4F9A1A945C4E256D26</vt:lpwstr>
  </property>
</Properties>
</file>

<file path=docProps/thumbnail.jpeg>
</file>